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72" r:id="rId2"/>
    <p:sldId id="343" r:id="rId3"/>
    <p:sldId id="344" r:id="rId4"/>
    <p:sldId id="345" r:id="rId5"/>
    <p:sldId id="346" r:id="rId6"/>
    <p:sldId id="347" r:id="rId7"/>
    <p:sldId id="348" r:id="rId8"/>
    <p:sldId id="349" r:id="rId9"/>
    <p:sldId id="350" r:id="rId10"/>
    <p:sldId id="351" r:id="rId11"/>
    <p:sldId id="352" r:id="rId12"/>
    <p:sldId id="353" r:id="rId13"/>
    <p:sldId id="354" r:id="rId14"/>
    <p:sldId id="355" r:id="rId15"/>
    <p:sldId id="356" r:id="rId16"/>
    <p:sldId id="357" r:id="rId17"/>
    <p:sldId id="358"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05" autoAdjust="0"/>
  </p:normalViewPr>
  <p:slideViewPr>
    <p:cSldViewPr>
      <p:cViewPr varScale="1">
        <p:scale>
          <a:sx n="82" d="100"/>
          <a:sy n="82" d="100"/>
        </p:scale>
        <p:origin x="970" y="67"/>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754EAC-112A-4B39-9CE8-5EA90544F5C1}" type="datetimeFigureOut">
              <a:rPr lang="fr-FR" smtClean="0"/>
              <a:pPr/>
              <a:t>02/11/2016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C5FDE3-734D-4D91-86B8-D45162BFB17B}" type="slidenum">
              <a:rPr lang="fr-FR" smtClean="0"/>
              <a:pPr/>
              <a:t>‹N°›</a:t>
            </a:fld>
            <a:endParaRPr lang="fr-FR"/>
          </a:p>
        </p:txBody>
      </p:sp>
    </p:spTree>
    <p:extLst>
      <p:ext uri="{BB962C8B-B14F-4D97-AF65-F5344CB8AC3E}">
        <p14:creationId xmlns:p14="http://schemas.microsoft.com/office/powerpoint/2010/main" val="3978296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3561C02B-AE46-4951-B24B-06D1C4DCA7C9}" type="slidenum">
              <a:rPr lang="fr-FR" smtClean="0"/>
              <a:pPr/>
              <a:t>7</a:t>
            </a:fld>
            <a:endParaRPr lang="fr-FR"/>
          </a:p>
        </p:txBody>
      </p:sp>
    </p:spTree>
    <p:extLst>
      <p:ext uri="{BB962C8B-B14F-4D97-AF65-F5344CB8AC3E}">
        <p14:creationId xmlns:p14="http://schemas.microsoft.com/office/powerpoint/2010/main" val="1490882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3561C02B-AE46-4951-B24B-06D1C4DCA7C9}" type="slidenum">
              <a:rPr lang="fr-FR" smtClean="0"/>
              <a:pPr/>
              <a:t>8</a:t>
            </a:fld>
            <a:endParaRPr lang="fr-FR"/>
          </a:p>
        </p:txBody>
      </p:sp>
    </p:spTree>
    <p:extLst>
      <p:ext uri="{BB962C8B-B14F-4D97-AF65-F5344CB8AC3E}">
        <p14:creationId xmlns:p14="http://schemas.microsoft.com/office/powerpoint/2010/main" val="671014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3561C02B-AE46-4951-B24B-06D1C4DCA7C9}" type="slidenum">
              <a:rPr lang="fr-FR" smtClean="0"/>
              <a:pPr/>
              <a:t>9</a:t>
            </a:fld>
            <a:endParaRPr lang="fr-FR"/>
          </a:p>
        </p:txBody>
      </p:sp>
    </p:spTree>
    <p:extLst>
      <p:ext uri="{BB962C8B-B14F-4D97-AF65-F5344CB8AC3E}">
        <p14:creationId xmlns:p14="http://schemas.microsoft.com/office/powerpoint/2010/main" val="3699831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02578001-67C0-474F-9D23-3B9509FE3E42}" type="datetimeFigureOut">
              <a:rPr lang="fr-FR" smtClean="0"/>
              <a:pPr/>
              <a:t>02/11/2016</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C1AD609A-47DE-4E50-A9EB-8A99A32493A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02578001-67C0-474F-9D23-3B9509FE3E42}" type="datetimeFigureOut">
              <a:rPr lang="fr-FR" smtClean="0"/>
              <a:pPr/>
              <a:t>02/11/2016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AD609A-47DE-4E50-A9EB-8A99A32493A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02578001-67C0-474F-9D23-3B9509FE3E42}" type="datetimeFigureOut">
              <a:rPr lang="fr-FR" smtClean="0"/>
              <a:pPr/>
              <a:t>02/11/2016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AD609A-47DE-4E50-A9EB-8A99A32493A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02578001-67C0-474F-9D23-3B9509FE3E42}" type="datetimeFigureOut">
              <a:rPr lang="fr-FR" smtClean="0"/>
              <a:pPr/>
              <a:t>02/11/2016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AD609A-47DE-4E50-A9EB-8A99A32493A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02578001-67C0-474F-9D23-3B9509FE3E42}" type="datetimeFigureOut">
              <a:rPr lang="fr-FR" smtClean="0"/>
              <a:pPr/>
              <a:t>02/11/2016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AD609A-47DE-4E50-A9EB-8A99A32493A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02578001-67C0-474F-9D23-3B9509FE3E42}" type="datetimeFigureOut">
              <a:rPr lang="fr-FR" smtClean="0"/>
              <a:pPr/>
              <a:t>02/11/2016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AD609A-47DE-4E50-A9EB-8A99A32493A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02578001-67C0-474F-9D23-3B9509FE3E42}" type="datetimeFigureOut">
              <a:rPr lang="fr-FR" smtClean="0"/>
              <a:pPr/>
              <a:t>02/11/2016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1AD609A-47DE-4E50-A9EB-8A99A32493A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02578001-67C0-474F-9D23-3B9509FE3E42}" type="datetimeFigureOut">
              <a:rPr lang="fr-FR" smtClean="0"/>
              <a:pPr/>
              <a:t>02/11/2016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1AD609A-47DE-4E50-A9EB-8A99A32493A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2578001-67C0-474F-9D23-3B9509FE3E42}" type="datetimeFigureOut">
              <a:rPr lang="fr-FR" smtClean="0"/>
              <a:pPr/>
              <a:t>02/11/2016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1AD609A-47DE-4E50-A9EB-8A99A32493A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02578001-67C0-474F-9D23-3B9509FE3E42}" type="datetimeFigureOut">
              <a:rPr lang="fr-FR" smtClean="0"/>
              <a:pPr/>
              <a:t>02/11/2016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AD609A-47DE-4E50-A9EB-8A99A32493A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02578001-67C0-474F-9D23-3B9509FE3E42}" type="datetimeFigureOut">
              <a:rPr lang="fr-FR" smtClean="0"/>
              <a:pPr/>
              <a:t>02/11/2016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1AD609A-47DE-4E50-A9EB-8A99A32493A4}"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2578001-67C0-474F-9D23-3B9509FE3E42}" type="datetimeFigureOut">
              <a:rPr lang="fr-FR" smtClean="0"/>
              <a:pPr/>
              <a:t>02/11/2016</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1AD609A-47DE-4E50-A9EB-8A99A32493A4}"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1371600"/>
            <a:ext cx="7851648" cy="1121296"/>
          </a:xfrm>
        </p:spPr>
        <p:txBody>
          <a:bodyPr/>
          <a:lstStyle/>
          <a:p>
            <a:r>
              <a:rPr lang="fr-FR" dirty="0"/>
              <a:t>Les conjugaisons</a:t>
            </a:r>
          </a:p>
        </p:txBody>
      </p:sp>
      <p:sp>
        <p:nvSpPr>
          <p:cNvPr id="3" name="Sous-titre 2"/>
          <p:cNvSpPr>
            <a:spLocks noGrp="1"/>
          </p:cNvSpPr>
          <p:nvPr>
            <p:ph type="subTitle" idx="1"/>
          </p:nvPr>
        </p:nvSpPr>
        <p:spPr/>
        <p:txBody>
          <a:bodyPr/>
          <a:lstStyle/>
          <a:p>
            <a:endParaRPr lang="fr-FR" dirty="0"/>
          </a:p>
          <a:p>
            <a:endParaRPr lang="fr-FR" dirty="0"/>
          </a:p>
          <a:p>
            <a:r>
              <a:rPr lang="fr-FR" dirty="0"/>
              <a:t>Exercices</a:t>
            </a:r>
          </a:p>
          <a:p>
            <a:endParaRPr lang="fr-FR" dirty="0"/>
          </a:p>
        </p:txBody>
      </p:sp>
    </p:spTree>
  </p:cSld>
  <p:clrMapOvr>
    <a:masterClrMapping/>
  </p:clrMapOvr>
  <p:transition>
    <p:zoom dir="in"/>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404664"/>
            <a:ext cx="8229600" cy="1143000"/>
          </a:xfrm>
        </p:spPr>
        <p:txBody>
          <a:bodyPr>
            <a:noAutofit/>
          </a:bodyPr>
          <a:lstStyle/>
          <a:p>
            <a:r>
              <a:rPr lang="fr-FR" sz="4000" dirty="0"/>
              <a:t>Mettez les verbes entre parenthèses au temps qui convient</a:t>
            </a:r>
          </a:p>
        </p:txBody>
      </p:sp>
      <p:sp>
        <p:nvSpPr>
          <p:cNvPr id="3" name="Espace réservé du contenu 2"/>
          <p:cNvSpPr>
            <a:spLocks noGrp="1"/>
          </p:cNvSpPr>
          <p:nvPr>
            <p:ph idx="1"/>
          </p:nvPr>
        </p:nvSpPr>
        <p:spPr>
          <a:xfrm>
            <a:off x="457200" y="1700808"/>
            <a:ext cx="8229600" cy="4623792"/>
          </a:xfrm>
        </p:spPr>
        <p:txBody>
          <a:bodyPr>
            <a:normAutofit fontScale="77500" lnSpcReduction="20000"/>
          </a:bodyPr>
          <a:lstStyle/>
          <a:p>
            <a:r>
              <a:rPr lang="fr-FR" dirty="0"/>
              <a:t>1 - Quand il (terminer) son tour du monde, il se reposera enfin.</a:t>
            </a:r>
          </a:p>
          <a:p>
            <a:r>
              <a:rPr lang="fr-FR" dirty="0"/>
              <a:t>2- Du fait que le vaccin (découvrir) par Pasteur, le jeune enfant put être soigné de la rage.</a:t>
            </a:r>
          </a:p>
          <a:p>
            <a:r>
              <a:rPr lang="fr-FR" dirty="0"/>
              <a:t>3- Il n’ (retrouver) toujours pas son portefeuille qu’il a perdu la semaine dernière.</a:t>
            </a:r>
          </a:p>
          <a:p>
            <a:r>
              <a:rPr lang="fr-FR" dirty="0"/>
              <a:t>4- Ils (vaincre), bien qu’ils soient les meilleurs.</a:t>
            </a:r>
          </a:p>
          <a:p>
            <a:r>
              <a:rPr lang="fr-FR" dirty="0"/>
              <a:t>5 - Romulus et Remus (nourrir) par une louve, avant d’être adoptés par un couple de paysans.</a:t>
            </a:r>
          </a:p>
          <a:p>
            <a:r>
              <a:rPr lang="fr-FR" dirty="0"/>
              <a:t>Quand il </a:t>
            </a:r>
            <a:r>
              <a:rPr lang="fr-FR" dirty="0">
                <a:solidFill>
                  <a:srgbClr val="00B050"/>
                </a:solidFill>
              </a:rPr>
              <a:t>aura terminé </a:t>
            </a:r>
            <a:r>
              <a:rPr lang="fr-FR" dirty="0"/>
              <a:t>son tour du monde, il se reposera enfin.</a:t>
            </a:r>
          </a:p>
          <a:p>
            <a:r>
              <a:rPr lang="fr-FR" dirty="0"/>
              <a:t>Du fait que le vaccin </a:t>
            </a:r>
            <a:r>
              <a:rPr lang="fr-FR" dirty="0">
                <a:solidFill>
                  <a:srgbClr val="00B050"/>
                </a:solidFill>
              </a:rPr>
              <a:t>avait été découvert </a:t>
            </a:r>
            <a:r>
              <a:rPr lang="fr-FR" dirty="0"/>
              <a:t>par Pasteur, le jeune enfant put être soigné de la rage.</a:t>
            </a:r>
          </a:p>
          <a:p>
            <a:r>
              <a:rPr lang="fr-FR" dirty="0"/>
              <a:t>Il </a:t>
            </a:r>
            <a:r>
              <a:rPr lang="fr-FR" dirty="0">
                <a:solidFill>
                  <a:srgbClr val="00B050"/>
                </a:solidFill>
              </a:rPr>
              <a:t>n’a toujours pas retrouvé </a:t>
            </a:r>
            <a:r>
              <a:rPr lang="fr-FR" dirty="0"/>
              <a:t>son portefeuille qu’il a perdu la semaine dernière.</a:t>
            </a:r>
          </a:p>
          <a:p>
            <a:r>
              <a:rPr lang="fr-FR" dirty="0"/>
              <a:t>Ils </a:t>
            </a:r>
            <a:r>
              <a:rPr lang="fr-FR" dirty="0">
                <a:solidFill>
                  <a:srgbClr val="00B050"/>
                </a:solidFill>
              </a:rPr>
              <a:t>ont été vaincus</a:t>
            </a:r>
            <a:r>
              <a:rPr lang="fr-FR" dirty="0"/>
              <a:t>, bien qu’ils soient les meilleurs.</a:t>
            </a:r>
          </a:p>
          <a:p>
            <a:r>
              <a:rPr lang="fr-FR" dirty="0"/>
              <a:t>Romulus et Remus </a:t>
            </a:r>
            <a:r>
              <a:rPr lang="fr-FR" dirty="0">
                <a:solidFill>
                  <a:srgbClr val="00B050"/>
                </a:solidFill>
              </a:rPr>
              <a:t>avaient été nourris </a:t>
            </a:r>
            <a:r>
              <a:rPr lang="fr-FR" dirty="0"/>
              <a:t>par une louve, avant d’être adoptés par un couple de paysans.</a:t>
            </a:r>
          </a:p>
        </p:txBody>
      </p:sp>
    </p:spTree>
    <p:extLst>
      <p:ext uri="{BB962C8B-B14F-4D97-AF65-F5344CB8AC3E}">
        <p14:creationId xmlns:p14="http://schemas.microsoft.com/office/powerpoint/2010/main" val="1133378842"/>
      </p:ext>
    </p:extLst>
  </p:cSld>
  <p:clrMapOvr>
    <a:masterClrMapping/>
  </p:clrMapOvr>
  <p:transition>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par>
                                <p:cTn id="15" presetID="25"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3">
                                            <p:txEl>
                                              <p:pRg st="1" end="1"/>
                                            </p:txEl>
                                          </p:spTgt>
                                        </p:tgtEl>
                                      </p:cBhvr>
                                    </p:animEffect>
                                  </p:childTnLst>
                                </p:cTn>
                              </p:par>
                              <p:par>
                                <p:cTn id="25" presetID="25" presetClass="entr" presetSubtype="0" fill="hold" grpId="0"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0"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3">
                                            <p:txEl>
                                              <p:pRg st="2" end="2"/>
                                            </p:txEl>
                                          </p:spTgt>
                                        </p:tgtEl>
                                      </p:cBhvr>
                                    </p:animEffect>
                                  </p:childTnLst>
                                </p:cTn>
                              </p:par>
                              <p:par>
                                <p:cTn id="35" presetID="25" presetClass="entr" presetSubtype="0" fill="hold" grpId="0" nodeType="with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p:cTn id="37"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38"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39"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40"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1"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42"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43"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44" dur="1000" decel="50000">
                                          <p:stCondLst>
                                            <p:cond delay="0"/>
                                          </p:stCondLst>
                                        </p:cTn>
                                        <p:tgtEl>
                                          <p:spTgt spid="3">
                                            <p:txEl>
                                              <p:pRg st="3" end="3"/>
                                            </p:txEl>
                                          </p:spTgt>
                                        </p:tgtEl>
                                      </p:cBhvr>
                                    </p:animEffect>
                                  </p:childTnLst>
                                </p:cTn>
                              </p:par>
                              <p:par>
                                <p:cTn id="45" presetID="25" presetClass="entr" presetSubtype="0" fill="hold" grpId="0" nodeType="with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 calcmode="lin" valueType="num">
                                      <p:cBhvr>
                                        <p:cTn id="47"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48"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49"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50"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1"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52"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53"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54" dur="1000" decel="50000">
                                          <p:stCondLst>
                                            <p:cond delay="0"/>
                                          </p:stCondLst>
                                        </p:cTn>
                                        <p:tgtEl>
                                          <p:spTgt spid="3">
                                            <p:txEl>
                                              <p:pRg st="4" end="4"/>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5" presetClass="entr" presetSubtype="0" fill="hold" grpId="0" nodeType="click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anim calcmode="lin" valueType="num">
                                      <p:cBhvr>
                                        <p:cTn id="59"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60"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61"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62"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63"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64"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65"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66" dur="1000" decel="50000">
                                          <p:stCondLst>
                                            <p:cond delay="0"/>
                                          </p:stCondLst>
                                        </p:cTn>
                                        <p:tgtEl>
                                          <p:spTgt spid="3">
                                            <p:txEl>
                                              <p:pRg st="5" end="5"/>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25" presetClass="entr" presetSubtype="0" fill="hold" grpId="0" nodeType="clickEffect">
                                  <p:stCondLst>
                                    <p:cond delay="0"/>
                                  </p:stCondLst>
                                  <p:childTnLst>
                                    <p:set>
                                      <p:cBhvr>
                                        <p:cTn id="70" dur="1" fill="hold">
                                          <p:stCondLst>
                                            <p:cond delay="0"/>
                                          </p:stCondLst>
                                        </p:cTn>
                                        <p:tgtEl>
                                          <p:spTgt spid="3">
                                            <p:txEl>
                                              <p:pRg st="6" end="6"/>
                                            </p:txEl>
                                          </p:spTgt>
                                        </p:tgtEl>
                                        <p:attrNameLst>
                                          <p:attrName>style.visibility</p:attrName>
                                        </p:attrNameLst>
                                      </p:cBhvr>
                                      <p:to>
                                        <p:strVal val="visible"/>
                                      </p:to>
                                    </p:set>
                                    <p:anim calcmode="lin" valueType="num">
                                      <p:cBhvr>
                                        <p:cTn id="71" dur="50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72" dur="50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73" dur="500" accel="50000" fill="hold">
                                          <p:stCondLst>
                                            <p:cond delay="50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74" dur="10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75" dur="50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76" dur="50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77" dur="500" accel="50000" fill="hold">
                                          <p:stCondLst>
                                            <p:cond delay="50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78" dur="1000" decel="50000">
                                          <p:stCondLst>
                                            <p:cond delay="0"/>
                                          </p:stCondLst>
                                        </p:cTn>
                                        <p:tgtEl>
                                          <p:spTgt spid="3">
                                            <p:txEl>
                                              <p:pRg st="6" end="6"/>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25" presetClass="entr" presetSubtype="0" fill="hold" grpId="0" nodeType="clickEffect">
                                  <p:stCondLst>
                                    <p:cond delay="0"/>
                                  </p:stCondLst>
                                  <p:childTnLst>
                                    <p:set>
                                      <p:cBhvr>
                                        <p:cTn id="82" dur="1" fill="hold">
                                          <p:stCondLst>
                                            <p:cond delay="0"/>
                                          </p:stCondLst>
                                        </p:cTn>
                                        <p:tgtEl>
                                          <p:spTgt spid="3">
                                            <p:txEl>
                                              <p:pRg st="7" end="7"/>
                                            </p:txEl>
                                          </p:spTgt>
                                        </p:tgtEl>
                                        <p:attrNameLst>
                                          <p:attrName>style.visibility</p:attrName>
                                        </p:attrNameLst>
                                      </p:cBhvr>
                                      <p:to>
                                        <p:strVal val="visible"/>
                                      </p:to>
                                    </p:set>
                                    <p:anim calcmode="lin" valueType="num">
                                      <p:cBhvr>
                                        <p:cTn id="83" dur="500" decel="50000" fill="hold">
                                          <p:stCondLst>
                                            <p:cond delay="0"/>
                                          </p:stCondLst>
                                        </p:cTn>
                                        <p:tgtEl>
                                          <p:spTgt spid="3">
                                            <p:txEl>
                                              <p:pRg st="7" end="7"/>
                                            </p:txEl>
                                          </p:spTgt>
                                        </p:tgtEl>
                                        <p:attrNameLst>
                                          <p:attrName>style.rotation</p:attrName>
                                        </p:attrNameLst>
                                      </p:cBhvr>
                                      <p:tavLst>
                                        <p:tav tm="0">
                                          <p:val>
                                            <p:fltVal val="-90"/>
                                          </p:val>
                                        </p:tav>
                                        <p:tav tm="100000">
                                          <p:val>
                                            <p:fltVal val="0"/>
                                          </p:val>
                                        </p:tav>
                                      </p:tavLst>
                                    </p:anim>
                                    <p:anim calcmode="lin" valueType="num">
                                      <p:cBhvr>
                                        <p:cTn id="84" dur="500" decel="50000" fill="hold">
                                          <p:stCondLst>
                                            <p:cond delay="0"/>
                                          </p:stCondLst>
                                        </p:cTn>
                                        <p:tgtEl>
                                          <p:spTgt spid="3">
                                            <p:txEl>
                                              <p:pRg st="7" end="7"/>
                                            </p:txEl>
                                          </p:spTgt>
                                        </p:tgtEl>
                                        <p:attrNameLst>
                                          <p:attrName>ppt_w</p:attrName>
                                        </p:attrNameLst>
                                      </p:cBhvr>
                                      <p:tavLst>
                                        <p:tav tm="0">
                                          <p:val>
                                            <p:strVal val="#ppt_w"/>
                                          </p:val>
                                        </p:tav>
                                        <p:tav tm="100000">
                                          <p:val>
                                            <p:strVal val="#ppt_w*.05"/>
                                          </p:val>
                                        </p:tav>
                                      </p:tavLst>
                                    </p:anim>
                                    <p:anim calcmode="lin" valueType="num">
                                      <p:cBhvr>
                                        <p:cTn id="85" dur="500" accel="50000" fill="hold">
                                          <p:stCondLst>
                                            <p:cond delay="500"/>
                                          </p:stCondLst>
                                        </p:cTn>
                                        <p:tgtEl>
                                          <p:spTgt spid="3">
                                            <p:txEl>
                                              <p:pRg st="7" end="7"/>
                                            </p:txEl>
                                          </p:spTgt>
                                        </p:tgtEl>
                                        <p:attrNameLst>
                                          <p:attrName>ppt_w</p:attrName>
                                        </p:attrNameLst>
                                      </p:cBhvr>
                                      <p:tavLst>
                                        <p:tav tm="0">
                                          <p:val>
                                            <p:strVal val="#ppt_w*.05"/>
                                          </p:val>
                                        </p:tav>
                                        <p:tav tm="100000">
                                          <p:val>
                                            <p:strVal val="#ppt_w"/>
                                          </p:val>
                                        </p:tav>
                                      </p:tavLst>
                                    </p:anim>
                                    <p:anim calcmode="lin" valueType="num">
                                      <p:cBhvr>
                                        <p:cTn id="86" dur="10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87" dur="500" decel="50000" fill="hold">
                                          <p:stCondLst>
                                            <p:cond delay="0"/>
                                          </p:stCondLst>
                                        </p:cTn>
                                        <p:tgtEl>
                                          <p:spTgt spid="3">
                                            <p:txEl>
                                              <p:pRg st="7" end="7"/>
                                            </p:txEl>
                                          </p:spTgt>
                                        </p:tgtEl>
                                        <p:attrNameLst>
                                          <p:attrName>ppt_x</p:attrName>
                                        </p:attrNameLst>
                                      </p:cBhvr>
                                      <p:tavLst>
                                        <p:tav tm="0">
                                          <p:val>
                                            <p:strVal val="#ppt_x+.4"/>
                                          </p:val>
                                        </p:tav>
                                        <p:tav tm="100000">
                                          <p:val>
                                            <p:strVal val="#ppt_x"/>
                                          </p:val>
                                        </p:tav>
                                      </p:tavLst>
                                    </p:anim>
                                    <p:anim calcmode="lin" valueType="num">
                                      <p:cBhvr>
                                        <p:cTn id="88" dur="500" decel="50000" fill="hold">
                                          <p:stCondLst>
                                            <p:cond delay="0"/>
                                          </p:stCondLst>
                                        </p:cTn>
                                        <p:tgtEl>
                                          <p:spTgt spid="3">
                                            <p:txEl>
                                              <p:pRg st="7" end="7"/>
                                            </p:txEl>
                                          </p:spTgt>
                                        </p:tgtEl>
                                        <p:attrNameLst>
                                          <p:attrName>ppt_y</p:attrName>
                                        </p:attrNameLst>
                                      </p:cBhvr>
                                      <p:tavLst>
                                        <p:tav tm="0">
                                          <p:val>
                                            <p:strVal val="#ppt_y-.2"/>
                                          </p:val>
                                        </p:tav>
                                        <p:tav tm="100000">
                                          <p:val>
                                            <p:strVal val="#ppt_y+.1"/>
                                          </p:val>
                                        </p:tav>
                                      </p:tavLst>
                                    </p:anim>
                                    <p:anim calcmode="lin" valueType="num">
                                      <p:cBhvr>
                                        <p:cTn id="89" dur="500" accel="50000" fill="hold">
                                          <p:stCondLst>
                                            <p:cond delay="500"/>
                                          </p:stCondLst>
                                        </p:cTn>
                                        <p:tgtEl>
                                          <p:spTgt spid="3">
                                            <p:txEl>
                                              <p:pRg st="7" end="7"/>
                                            </p:txEl>
                                          </p:spTgt>
                                        </p:tgtEl>
                                        <p:attrNameLst>
                                          <p:attrName>ppt_y</p:attrName>
                                        </p:attrNameLst>
                                      </p:cBhvr>
                                      <p:tavLst>
                                        <p:tav tm="0">
                                          <p:val>
                                            <p:strVal val="#ppt_y+.1"/>
                                          </p:val>
                                        </p:tav>
                                        <p:tav tm="100000">
                                          <p:val>
                                            <p:strVal val="#ppt_y"/>
                                          </p:val>
                                        </p:tav>
                                      </p:tavLst>
                                    </p:anim>
                                    <p:animEffect transition="in" filter="fade">
                                      <p:cBhvr>
                                        <p:cTn id="90" dur="1000" decel="50000">
                                          <p:stCondLst>
                                            <p:cond delay="0"/>
                                          </p:stCondLst>
                                        </p:cTn>
                                        <p:tgtEl>
                                          <p:spTgt spid="3">
                                            <p:txEl>
                                              <p:pRg st="7" end="7"/>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25" presetClass="entr" presetSubtype="0" fill="hold" grpId="0" nodeType="clickEffect">
                                  <p:stCondLst>
                                    <p:cond delay="0"/>
                                  </p:stCondLst>
                                  <p:childTnLst>
                                    <p:set>
                                      <p:cBhvr>
                                        <p:cTn id="94" dur="1" fill="hold">
                                          <p:stCondLst>
                                            <p:cond delay="0"/>
                                          </p:stCondLst>
                                        </p:cTn>
                                        <p:tgtEl>
                                          <p:spTgt spid="3">
                                            <p:txEl>
                                              <p:pRg st="8" end="8"/>
                                            </p:txEl>
                                          </p:spTgt>
                                        </p:tgtEl>
                                        <p:attrNameLst>
                                          <p:attrName>style.visibility</p:attrName>
                                        </p:attrNameLst>
                                      </p:cBhvr>
                                      <p:to>
                                        <p:strVal val="visible"/>
                                      </p:to>
                                    </p:set>
                                    <p:anim calcmode="lin" valueType="num">
                                      <p:cBhvr>
                                        <p:cTn id="95" dur="500" decel="50000" fill="hold">
                                          <p:stCondLst>
                                            <p:cond delay="0"/>
                                          </p:stCondLst>
                                        </p:cTn>
                                        <p:tgtEl>
                                          <p:spTgt spid="3">
                                            <p:txEl>
                                              <p:pRg st="8" end="8"/>
                                            </p:txEl>
                                          </p:spTgt>
                                        </p:tgtEl>
                                        <p:attrNameLst>
                                          <p:attrName>style.rotation</p:attrName>
                                        </p:attrNameLst>
                                      </p:cBhvr>
                                      <p:tavLst>
                                        <p:tav tm="0">
                                          <p:val>
                                            <p:fltVal val="-90"/>
                                          </p:val>
                                        </p:tav>
                                        <p:tav tm="100000">
                                          <p:val>
                                            <p:fltVal val="0"/>
                                          </p:val>
                                        </p:tav>
                                      </p:tavLst>
                                    </p:anim>
                                    <p:anim calcmode="lin" valueType="num">
                                      <p:cBhvr>
                                        <p:cTn id="96" dur="500" decel="50000" fill="hold">
                                          <p:stCondLst>
                                            <p:cond delay="0"/>
                                          </p:stCondLst>
                                        </p:cTn>
                                        <p:tgtEl>
                                          <p:spTgt spid="3">
                                            <p:txEl>
                                              <p:pRg st="8" end="8"/>
                                            </p:txEl>
                                          </p:spTgt>
                                        </p:tgtEl>
                                        <p:attrNameLst>
                                          <p:attrName>ppt_w</p:attrName>
                                        </p:attrNameLst>
                                      </p:cBhvr>
                                      <p:tavLst>
                                        <p:tav tm="0">
                                          <p:val>
                                            <p:strVal val="#ppt_w"/>
                                          </p:val>
                                        </p:tav>
                                        <p:tav tm="100000">
                                          <p:val>
                                            <p:strVal val="#ppt_w*.05"/>
                                          </p:val>
                                        </p:tav>
                                      </p:tavLst>
                                    </p:anim>
                                    <p:anim calcmode="lin" valueType="num">
                                      <p:cBhvr>
                                        <p:cTn id="97" dur="500" accel="50000" fill="hold">
                                          <p:stCondLst>
                                            <p:cond delay="500"/>
                                          </p:stCondLst>
                                        </p:cTn>
                                        <p:tgtEl>
                                          <p:spTgt spid="3">
                                            <p:txEl>
                                              <p:pRg st="8" end="8"/>
                                            </p:txEl>
                                          </p:spTgt>
                                        </p:tgtEl>
                                        <p:attrNameLst>
                                          <p:attrName>ppt_w</p:attrName>
                                        </p:attrNameLst>
                                      </p:cBhvr>
                                      <p:tavLst>
                                        <p:tav tm="0">
                                          <p:val>
                                            <p:strVal val="#ppt_w*.05"/>
                                          </p:val>
                                        </p:tav>
                                        <p:tav tm="100000">
                                          <p:val>
                                            <p:strVal val="#ppt_w"/>
                                          </p:val>
                                        </p:tav>
                                      </p:tavLst>
                                    </p:anim>
                                    <p:anim calcmode="lin" valueType="num">
                                      <p:cBhvr>
                                        <p:cTn id="98" dur="1000" fill="hold"/>
                                        <p:tgtEl>
                                          <p:spTgt spid="3">
                                            <p:txEl>
                                              <p:pRg st="8" end="8"/>
                                            </p:txEl>
                                          </p:spTgt>
                                        </p:tgtEl>
                                        <p:attrNameLst>
                                          <p:attrName>ppt_h</p:attrName>
                                        </p:attrNameLst>
                                      </p:cBhvr>
                                      <p:tavLst>
                                        <p:tav tm="0">
                                          <p:val>
                                            <p:strVal val="#ppt_h"/>
                                          </p:val>
                                        </p:tav>
                                        <p:tav tm="100000">
                                          <p:val>
                                            <p:strVal val="#ppt_h"/>
                                          </p:val>
                                        </p:tav>
                                      </p:tavLst>
                                    </p:anim>
                                    <p:anim calcmode="lin" valueType="num">
                                      <p:cBhvr>
                                        <p:cTn id="99" dur="500" decel="50000" fill="hold">
                                          <p:stCondLst>
                                            <p:cond delay="0"/>
                                          </p:stCondLst>
                                        </p:cTn>
                                        <p:tgtEl>
                                          <p:spTgt spid="3">
                                            <p:txEl>
                                              <p:pRg st="8" end="8"/>
                                            </p:txEl>
                                          </p:spTgt>
                                        </p:tgtEl>
                                        <p:attrNameLst>
                                          <p:attrName>ppt_x</p:attrName>
                                        </p:attrNameLst>
                                      </p:cBhvr>
                                      <p:tavLst>
                                        <p:tav tm="0">
                                          <p:val>
                                            <p:strVal val="#ppt_x+.4"/>
                                          </p:val>
                                        </p:tav>
                                        <p:tav tm="100000">
                                          <p:val>
                                            <p:strVal val="#ppt_x"/>
                                          </p:val>
                                        </p:tav>
                                      </p:tavLst>
                                    </p:anim>
                                    <p:anim calcmode="lin" valueType="num">
                                      <p:cBhvr>
                                        <p:cTn id="100" dur="500" decel="50000" fill="hold">
                                          <p:stCondLst>
                                            <p:cond delay="0"/>
                                          </p:stCondLst>
                                        </p:cTn>
                                        <p:tgtEl>
                                          <p:spTgt spid="3">
                                            <p:txEl>
                                              <p:pRg st="8" end="8"/>
                                            </p:txEl>
                                          </p:spTgt>
                                        </p:tgtEl>
                                        <p:attrNameLst>
                                          <p:attrName>ppt_y</p:attrName>
                                        </p:attrNameLst>
                                      </p:cBhvr>
                                      <p:tavLst>
                                        <p:tav tm="0">
                                          <p:val>
                                            <p:strVal val="#ppt_y-.2"/>
                                          </p:val>
                                        </p:tav>
                                        <p:tav tm="100000">
                                          <p:val>
                                            <p:strVal val="#ppt_y+.1"/>
                                          </p:val>
                                        </p:tav>
                                      </p:tavLst>
                                    </p:anim>
                                    <p:anim calcmode="lin" valueType="num">
                                      <p:cBhvr>
                                        <p:cTn id="101" dur="500" accel="50000" fill="hold">
                                          <p:stCondLst>
                                            <p:cond delay="500"/>
                                          </p:stCondLst>
                                        </p:cTn>
                                        <p:tgtEl>
                                          <p:spTgt spid="3">
                                            <p:txEl>
                                              <p:pRg st="8" end="8"/>
                                            </p:txEl>
                                          </p:spTgt>
                                        </p:tgtEl>
                                        <p:attrNameLst>
                                          <p:attrName>ppt_y</p:attrName>
                                        </p:attrNameLst>
                                      </p:cBhvr>
                                      <p:tavLst>
                                        <p:tav tm="0">
                                          <p:val>
                                            <p:strVal val="#ppt_y+.1"/>
                                          </p:val>
                                        </p:tav>
                                        <p:tav tm="100000">
                                          <p:val>
                                            <p:strVal val="#ppt_y"/>
                                          </p:val>
                                        </p:tav>
                                      </p:tavLst>
                                    </p:anim>
                                    <p:animEffect transition="in" filter="fade">
                                      <p:cBhvr>
                                        <p:cTn id="102" dur="1000" decel="50000">
                                          <p:stCondLst>
                                            <p:cond delay="0"/>
                                          </p:stCondLst>
                                        </p:cTn>
                                        <p:tgtEl>
                                          <p:spTgt spid="3">
                                            <p:txEl>
                                              <p:pRg st="8" end="8"/>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25" presetClass="entr" presetSubtype="0" fill="hold" grpId="0" nodeType="clickEffect">
                                  <p:stCondLst>
                                    <p:cond delay="0"/>
                                  </p:stCondLst>
                                  <p:childTnLst>
                                    <p:set>
                                      <p:cBhvr>
                                        <p:cTn id="106" dur="1" fill="hold">
                                          <p:stCondLst>
                                            <p:cond delay="0"/>
                                          </p:stCondLst>
                                        </p:cTn>
                                        <p:tgtEl>
                                          <p:spTgt spid="3">
                                            <p:txEl>
                                              <p:pRg st="9" end="9"/>
                                            </p:txEl>
                                          </p:spTgt>
                                        </p:tgtEl>
                                        <p:attrNameLst>
                                          <p:attrName>style.visibility</p:attrName>
                                        </p:attrNameLst>
                                      </p:cBhvr>
                                      <p:to>
                                        <p:strVal val="visible"/>
                                      </p:to>
                                    </p:set>
                                    <p:anim calcmode="lin" valueType="num">
                                      <p:cBhvr>
                                        <p:cTn id="107" dur="500" decel="50000" fill="hold">
                                          <p:stCondLst>
                                            <p:cond delay="0"/>
                                          </p:stCondLst>
                                        </p:cTn>
                                        <p:tgtEl>
                                          <p:spTgt spid="3">
                                            <p:txEl>
                                              <p:pRg st="9" end="9"/>
                                            </p:txEl>
                                          </p:spTgt>
                                        </p:tgtEl>
                                        <p:attrNameLst>
                                          <p:attrName>style.rotation</p:attrName>
                                        </p:attrNameLst>
                                      </p:cBhvr>
                                      <p:tavLst>
                                        <p:tav tm="0">
                                          <p:val>
                                            <p:fltVal val="-90"/>
                                          </p:val>
                                        </p:tav>
                                        <p:tav tm="100000">
                                          <p:val>
                                            <p:fltVal val="0"/>
                                          </p:val>
                                        </p:tav>
                                      </p:tavLst>
                                    </p:anim>
                                    <p:anim calcmode="lin" valueType="num">
                                      <p:cBhvr>
                                        <p:cTn id="108" dur="500" decel="50000" fill="hold">
                                          <p:stCondLst>
                                            <p:cond delay="0"/>
                                          </p:stCondLst>
                                        </p:cTn>
                                        <p:tgtEl>
                                          <p:spTgt spid="3">
                                            <p:txEl>
                                              <p:pRg st="9" end="9"/>
                                            </p:txEl>
                                          </p:spTgt>
                                        </p:tgtEl>
                                        <p:attrNameLst>
                                          <p:attrName>ppt_w</p:attrName>
                                        </p:attrNameLst>
                                      </p:cBhvr>
                                      <p:tavLst>
                                        <p:tav tm="0">
                                          <p:val>
                                            <p:strVal val="#ppt_w"/>
                                          </p:val>
                                        </p:tav>
                                        <p:tav tm="100000">
                                          <p:val>
                                            <p:strVal val="#ppt_w*.05"/>
                                          </p:val>
                                        </p:tav>
                                      </p:tavLst>
                                    </p:anim>
                                    <p:anim calcmode="lin" valueType="num">
                                      <p:cBhvr>
                                        <p:cTn id="109" dur="500" accel="50000" fill="hold">
                                          <p:stCondLst>
                                            <p:cond delay="500"/>
                                          </p:stCondLst>
                                        </p:cTn>
                                        <p:tgtEl>
                                          <p:spTgt spid="3">
                                            <p:txEl>
                                              <p:pRg st="9" end="9"/>
                                            </p:txEl>
                                          </p:spTgt>
                                        </p:tgtEl>
                                        <p:attrNameLst>
                                          <p:attrName>ppt_w</p:attrName>
                                        </p:attrNameLst>
                                      </p:cBhvr>
                                      <p:tavLst>
                                        <p:tav tm="0">
                                          <p:val>
                                            <p:strVal val="#ppt_w*.05"/>
                                          </p:val>
                                        </p:tav>
                                        <p:tav tm="100000">
                                          <p:val>
                                            <p:strVal val="#ppt_w"/>
                                          </p:val>
                                        </p:tav>
                                      </p:tavLst>
                                    </p:anim>
                                    <p:anim calcmode="lin" valueType="num">
                                      <p:cBhvr>
                                        <p:cTn id="110" dur="1000" fill="hold"/>
                                        <p:tgtEl>
                                          <p:spTgt spid="3">
                                            <p:txEl>
                                              <p:pRg st="9" end="9"/>
                                            </p:txEl>
                                          </p:spTgt>
                                        </p:tgtEl>
                                        <p:attrNameLst>
                                          <p:attrName>ppt_h</p:attrName>
                                        </p:attrNameLst>
                                      </p:cBhvr>
                                      <p:tavLst>
                                        <p:tav tm="0">
                                          <p:val>
                                            <p:strVal val="#ppt_h"/>
                                          </p:val>
                                        </p:tav>
                                        <p:tav tm="100000">
                                          <p:val>
                                            <p:strVal val="#ppt_h"/>
                                          </p:val>
                                        </p:tav>
                                      </p:tavLst>
                                    </p:anim>
                                    <p:anim calcmode="lin" valueType="num">
                                      <p:cBhvr>
                                        <p:cTn id="111" dur="500" decel="50000" fill="hold">
                                          <p:stCondLst>
                                            <p:cond delay="0"/>
                                          </p:stCondLst>
                                        </p:cTn>
                                        <p:tgtEl>
                                          <p:spTgt spid="3">
                                            <p:txEl>
                                              <p:pRg st="9" end="9"/>
                                            </p:txEl>
                                          </p:spTgt>
                                        </p:tgtEl>
                                        <p:attrNameLst>
                                          <p:attrName>ppt_x</p:attrName>
                                        </p:attrNameLst>
                                      </p:cBhvr>
                                      <p:tavLst>
                                        <p:tav tm="0">
                                          <p:val>
                                            <p:strVal val="#ppt_x+.4"/>
                                          </p:val>
                                        </p:tav>
                                        <p:tav tm="100000">
                                          <p:val>
                                            <p:strVal val="#ppt_x"/>
                                          </p:val>
                                        </p:tav>
                                      </p:tavLst>
                                    </p:anim>
                                    <p:anim calcmode="lin" valueType="num">
                                      <p:cBhvr>
                                        <p:cTn id="112" dur="500" decel="50000" fill="hold">
                                          <p:stCondLst>
                                            <p:cond delay="0"/>
                                          </p:stCondLst>
                                        </p:cTn>
                                        <p:tgtEl>
                                          <p:spTgt spid="3">
                                            <p:txEl>
                                              <p:pRg st="9" end="9"/>
                                            </p:txEl>
                                          </p:spTgt>
                                        </p:tgtEl>
                                        <p:attrNameLst>
                                          <p:attrName>ppt_y</p:attrName>
                                        </p:attrNameLst>
                                      </p:cBhvr>
                                      <p:tavLst>
                                        <p:tav tm="0">
                                          <p:val>
                                            <p:strVal val="#ppt_y-.2"/>
                                          </p:val>
                                        </p:tav>
                                        <p:tav tm="100000">
                                          <p:val>
                                            <p:strVal val="#ppt_y+.1"/>
                                          </p:val>
                                        </p:tav>
                                      </p:tavLst>
                                    </p:anim>
                                    <p:anim calcmode="lin" valueType="num">
                                      <p:cBhvr>
                                        <p:cTn id="113" dur="500" accel="50000" fill="hold">
                                          <p:stCondLst>
                                            <p:cond delay="500"/>
                                          </p:stCondLst>
                                        </p:cTn>
                                        <p:tgtEl>
                                          <p:spTgt spid="3">
                                            <p:txEl>
                                              <p:pRg st="9" end="9"/>
                                            </p:txEl>
                                          </p:spTgt>
                                        </p:tgtEl>
                                        <p:attrNameLst>
                                          <p:attrName>ppt_y</p:attrName>
                                        </p:attrNameLst>
                                      </p:cBhvr>
                                      <p:tavLst>
                                        <p:tav tm="0">
                                          <p:val>
                                            <p:strVal val="#ppt_y+.1"/>
                                          </p:val>
                                        </p:tav>
                                        <p:tav tm="100000">
                                          <p:val>
                                            <p:strVal val="#ppt_y"/>
                                          </p:val>
                                        </p:tav>
                                      </p:tavLst>
                                    </p:anim>
                                    <p:animEffect transition="in" filter="fade">
                                      <p:cBhvr>
                                        <p:cTn id="114" dur="1000" decel="50000">
                                          <p:stCondLst>
                                            <p:cond delay="0"/>
                                          </p:stCondLst>
                                        </p:cTn>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8219256" cy="1008112"/>
          </a:xfrm>
        </p:spPr>
        <p:txBody>
          <a:bodyPr>
            <a:noAutofit/>
          </a:bodyPr>
          <a:lstStyle/>
          <a:p>
            <a:r>
              <a:rPr lang="fr-FR" sz="3200" dirty="0"/>
              <a:t>Mettez les verbes entre parenthèses au temps qui convient</a:t>
            </a:r>
          </a:p>
        </p:txBody>
      </p:sp>
      <p:sp>
        <p:nvSpPr>
          <p:cNvPr id="3" name="Espace réservé du contenu 2"/>
          <p:cNvSpPr>
            <a:spLocks noGrp="1"/>
          </p:cNvSpPr>
          <p:nvPr>
            <p:ph idx="1"/>
          </p:nvPr>
        </p:nvSpPr>
        <p:spPr>
          <a:xfrm>
            <a:off x="457200" y="1268760"/>
            <a:ext cx="8229600" cy="5055840"/>
          </a:xfrm>
        </p:spPr>
        <p:txBody>
          <a:bodyPr>
            <a:normAutofit fontScale="77500" lnSpcReduction="20000"/>
          </a:bodyPr>
          <a:lstStyle/>
          <a:p>
            <a:r>
              <a:rPr lang="fr-FR" dirty="0"/>
              <a:t>1 - Quand le concert (terminer), les spectateurs s’en allèrent.</a:t>
            </a:r>
          </a:p>
          <a:p>
            <a:r>
              <a:rPr lang="fr-FR" dirty="0"/>
              <a:t>2 - Si nous n’ (gagner) ce match, nous ne serions pas en finale.</a:t>
            </a:r>
          </a:p>
          <a:p>
            <a:r>
              <a:rPr lang="fr-FR" dirty="0"/>
              <a:t>3 - Quand nous (gagner) les élections, nous entreprendrons les réformes nécessaires.</a:t>
            </a:r>
          </a:p>
          <a:p>
            <a:r>
              <a:rPr lang="fr-FR" dirty="0"/>
              <a:t>4 - Si sa femme n’ (être) si bavarde, nous n’aurions jamais su ce qu’il avait fait.</a:t>
            </a:r>
          </a:p>
          <a:p>
            <a:r>
              <a:rPr lang="fr-FR" dirty="0"/>
              <a:t>5 - Comme la ville (prendre), les vainqueurs se livraient au pillage.</a:t>
            </a:r>
          </a:p>
          <a:p>
            <a:r>
              <a:rPr lang="fr-FR" dirty="0"/>
              <a:t>6 - Sitôt que la biche (apercevoir), les chiens se lancèrent à sa poursuite.</a:t>
            </a:r>
          </a:p>
          <a:p>
            <a:r>
              <a:rPr lang="fr-FR" dirty="0"/>
              <a:t>Quand le concert </a:t>
            </a:r>
            <a:r>
              <a:rPr lang="fr-FR" dirty="0">
                <a:solidFill>
                  <a:srgbClr val="00B050"/>
                </a:solidFill>
              </a:rPr>
              <a:t>fut terminé</a:t>
            </a:r>
            <a:r>
              <a:rPr lang="fr-FR" dirty="0"/>
              <a:t>, les spectateurs s’en allèrent.</a:t>
            </a:r>
          </a:p>
          <a:p>
            <a:r>
              <a:rPr lang="fr-FR" dirty="0"/>
              <a:t>Si nous </a:t>
            </a:r>
            <a:r>
              <a:rPr lang="fr-FR" dirty="0">
                <a:solidFill>
                  <a:srgbClr val="00B050"/>
                </a:solidFill>
              </a:rPr>
              <a:t>n’avions pas gagné </a:t>
            </a:r>
            <a:r>
              <a:rPr lang="fr-FR" dirty="0"/>
              <a:t>ce match, nous ne serions pas en finale.</a:t>
            </a:r>
          </a:p>
          <a:p>
            <a:r>
              <a:rPr lang="fr-FR" dirty="0"/>
              <a:t>Quand nous </a:t>
            </a:r>
            <a:r>
              <a:rPr lang="fr-FR" dirty="0">
                <a:solidFill>
                  <a:srgbClr val="00B050"/>
                </a:solidFill>
              </a:rPr>
              <a:t>aurons gagné </a:t>
            </a:r>
            <a:r>
              <a:rPr lang="fr-FR" dirty="0"/>
              <a:t>les élections, nous entreprendrons les réformes nécessaires.</a:t>
            </a:r>
          </a:p>
          <a:p>
            <a:r>
              <a:rPr lang="fr-FR" dirty="0"/>
              <a:t>Si sa femme </a:t>
            </a:r>
            <a:r>
              <a:rPr lang="fr-FR" dirty="0">
                <a:solidFill>
                  <a:srgbClr val="00B050"/>
                </a:solidFill>
              </a:rPr>
              <a:t>n’avait pas été </a:t>
            </a:r>
            <a:r>
              <a:rPr lang="fr-FR" dirty="0"/>
              <a:t>si bavarde, nous n’aurions jamais su ce qu’il avait fait.</a:t>
            </a:r>
          </a:p>
          <a:p>
            <a:r>
              <a:rPr lang="fr-FR" dirty="0"/>
              <a:t>Comme la ville </a:t>
            </a:r>
            <a:r>
              <a:rPr lang="fr-FR" dirty="0">
                <a:solidFill>
                  <a:srgbClr val="00B050"/>
                </a:solidFill>
              </a:rPr>
              <a:t>avait été prise</a:t>
            </a:r>
            <a:r>
              <a:rPr lang="fr-FR" dirty="0"/>
              <a:t>, les vainqueurs se livraient au pillage.</a:t>
            </a:r>
          </a:p>
          <a:p>
            <a:r>
              <a:rPr lang="fr-FR" dirty="0"/>
              <a:t>Sitôt que la biche </a:t>
            </a:r>
            <a:r>
              <a:rPr lang="fr-FR" dirty="0">
                <a:solidFill>
                  <a:srgbClr val="00B050"/>
                </a:solidFill>
              </a:rPr>
              <a:t>eut été aperçue</a:t>
            </a:r>
            <a:r>
              <a:rPr lang="fr-FR" dirty="0"/>
              <a:t>, les chiens se lancèrent à sa poursuite.</a:t>
            </a:r>
          </a:p>
        </p:txBody>
      </p:sp>
    </p:spTree>
    <p:extLst>
      <p:ext uri="{BB962C8B-B14F-4D97-AF65-F5344CB8AC3E}">
        <p14:creationId xmlns:p14="http://schemas.microsoft.com/office/powerpoint/2010/main" val="3712410938"/>
      </p:ext>
    </p:extLst>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par>
                                <p:cTn id="15" presetID="25"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3">
                                            <p:txEl>
                                              <p:pRg st="1" end="1"/>
                                            </p:txEl>
                                          </p:spTgt>
                                        </p:tgtEl>
                                      </p:cBhvr>
                                    </p:animEffect>
                                  </p:childTnLst>
                                </p:cTn>
                              </p:par>
                              <p:par>
                                <p:cTn id="25" presetID="25" presetClass="entr" presetSubtype="0" fill="hold" grpId="0"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0"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3">
                                            <p:txEl>
                                              <p:pRg st="2" end="2"/>
                                            </p:txEl>
                                          </p:spTgt>
                                        </p:tgtEl>
                                      </p:cBhvr>
                                    </p:animEffect>
                                  </p:childTnLst>
                                </p:cTn>
                              </p:par>
                              <p:par>
                                <p:cTn id="35" presetID="25" presetClass="entr" presetSubtype="0" fill="hold" grpId="0" nodeType="with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p:cTn id="37"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38"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39"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40"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1"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42"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43"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44" dur="1000" decel="50000">
                                          <p:stCondLst>
                                            <p:cond delay="0"/>
                                          </p:stCondLst>
                                        </p:cTn>
                                        <p:tgtEl>
                                          <p:spTgt spid="3">
                                            <p:txEl>
                                              <p:pRg st="3" end="3"/>
                                            </p:txEl>
                                          </p:spTgt>
                                        </p:tgtEl>
                                      </p:cBhvr>
                                    </p:animEffect>
                                  </p:childTnLst>
                                </p:cTn>
                              </p:par>
                              <p:par>
                                <p:cTn id="45" presetID="25" presetClass="entr" presetSubtype="0" fill="hold" grpId="0" nodeType="with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 calcmode="lin" valueType="num">
                                      <p:cBhvr>
                                        <p:cTn id="47"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48"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49"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50"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1"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52"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53"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54" dur="1000" decel="50000">
                                          <p:stCondLst>
                                            <p:cond delay="0"/>
                                          </p:stCondLst>
                                        </p:cTn>
                                        <p:tgtEl>
                                          <p:spTgt spid="3">
                                            <p:txEl>
                                              <p:pRg st="4" end="4"/>
                                            </p:txEl>
                                          </p:spTgt>
                                        </p:tgtEl>
                                      </p:cBhvr>
                                    </p:animEffect>
                                  </p:childTnLst>
                                </p:cTn>
                              </p:par>
                              <p:par>
                                <p:cTn id="55" presetID="25" presetClass="entr" presetSubtype="0" fill="hold" grpId="0" nodeType="with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anim calcmode="lin" valueType="num">
                                      <p:cBhvr>
                                        <p:cTn id="57"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58"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59"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60"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61"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62"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63"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64" dur="1000" decel="50000">
                                          <p:stCondLst>
                                            <p:cond delay="0"/>
                                          </p:stCondLst>
                                        </p:cTn>
                                        <p:tgtEl>
                                          <p:spTgt spid="3">
                                            <p:txEl>
                                              <p:pRg st="5" end="5"/>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25" presetClass="entr" presetSubtype="0" fill="hold" grpId="0" nodeType="clickEffect">
                                  <p:stCondLst>
                                    <p:cond delay="0"/>
                                  </p:stCondLst>
                                  <p:childTnLst>
                                    <p:set>
                                      <p:cBhvr>
                                        <p:cTn id="68" dur="1" fill="hold">
                                          <p:stCondLst>
                                            <p:cond delay="0"/>
                                          </p:stCondLst>
                                        </p:cTn>
                                        <p:tgtEl>
                                          <p:spTgt spid="3">
                                            <p:txEl>
                                              <p:pRg st="6" end="6"/>
                                            </p:txEl>
                                          </p:spTgt>
                                        </p:tgtEl>
                                        <p:attrNameLst>
                                          <p:attrName>style.visibility</p:attrName>
                                        </p:attrNameLst>
                                      </p:cBhvr>
                                      <p:to>
                                        <p:strVal val="visible"/>
                                      </p:to>
                                    </p:set>
                                    <p:anim calcmode="lin" valueType="num">
                                      <p:cBhvr>
                                        <p:cTn id="69" dur="50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70" dur="50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71" dur="500" accel="50000" fill="hold">
                                          <p:stCondLst>
                                            <p:cond delay="50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72" dur="10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73" dur="50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74" dur="50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75" dur="500" accel="50000" fill="hold">
                                          <p:stCondLst>
                                            <p:cond delay="50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76" dur="1000" decel="50000">
                                          <p:stCondLst>
                                            <p:cond delay="0"/>
                                          </p:stCondLst>
                                        </p:cTn>
                                        <p:tgtEl>
                                          <p:spTgt spid="3">
                                            <p:txEl>
                                              <p:pRg st="6" end="6"/>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25" presetClass="entr" presetSubtype="0" fill="hold" grpId="0" nodeType="clickEffect">
                                  <p:stCondLst>
                                    <p:cond delay="0"/>
                                  </p:stCondLst>
                                  <p:childTnLst>
                                    <p:set>
                                      <p:cBhvr>
                                        <p:cTn id="80" dur="1" fill="hold">
                                          <p:stCondLst>
                                            <p:cond delay="0"/>
                                          </p:stCondLst>
                                        </p:cTn>
                                        <p:tgtEl>
                                          <p:spTgt spid="3">
                                            <p:txEl>
                                              <p:pRg st="7" end="7"/>
                                            </p:txEl>
                                          </p:spTgt>
                                        </p:tgtEl>
                                        <p:attrNameLst>
                                          <p:attrName>style.visibility</p:attrName>
                                        </p:attrNameLst>
                                      </p:cBhvr>
                                      <p:to>
                                        <p:strVal val="visible"/>
                                      </p:to>
                                    </p:set>
                                    <p:anim calcmode="lin" valueType="num">
                                      <p:cBhvr>
                                        <p:cTn id="81" dur="500" decel="50000" fill="hold">
                                          <p:stCondLst>
                                            <p:cond delay="0"/>
                                          </p:stCondLst>
                                        </p:cTn>
                                        <p:tgtEl>
                                          <p:spTgt spid="3">
                                            <p:txEl>
                                              <p:pRg st="7" end="7"/>
                                            </p:txEl>
                                          </p:spTgt>
                                        </p:tgtEl>
                                        <p:attrNameLst>
                                          <p:attrName>style.rotation</p:attrName>
                                        </p:attrNameLst>
                                      </p:cBhvr>
                                      <p:tavLst>
                                        <p:tav tm="0">
                                          <p:val>
                                            <p:fltVal val="-90"/>
                                          </p:val>
                                        </p:tav>
                                        <p:tav tm="100000">
                                          <p:val>
                                            <p:fltVal val="0"/>
                                          </p:val>
                                        </p:tav>
                                      </p:tavLst>
                                    </p:anim>
                                    <p:anim calcmode="lin" valueType="num">
                                      <p:cBhvr>
                                        <p:cTn id="82" dur="500" decel="50000" fill="hold">
                                          <p:stCondLst>
                                            <p:cond delay="0"/>
                                          </p:stCondLst>
                                        </p:cTn>
                                        <p:tgtEl>
                                          <p:spTgt spid="3">
                                            <p:txEl>
                                              <p:pRg st="7" end="7"/>
                                            </p:txEl>
                                          </p:spTgt>
                                        </p:tgtEl>
                                        <p:attrNameLst>
                                          <p:attrName>ppt_w</p:attrName>
                                        </p:attrNameLst>
                                      </p:cBhvr>
                                      <p:tavLst>
                                        <p:tav tm="0">
                                          <p:val>
                                            <p:strVal val="#ppt_w"/>
                                          </p:val>
                                        </p:tav>
                                        <p:tav tm="100000">
                                          <p:val>
                                            <p:strVal val="#ppt_w*.05"/>
                                          </p:val>
                                        </p:tav>
                                      </p:tavLst>
                                    </p:anim>
                                    <p:anim calcmode="lin" valueType="num">
                                      <p:cBhvr>
                                        <p:cTn id="83" dur="500" accel="50000" fill="hold">
                                          <p:stCondLst>
                                            <p:cond delay="500"/>
                                          </p:stCondLst>
                                        </p:cTn>
                                        <p:tgtEl>
                                          <p:spTgt spid="3">
                                            <p:txEl>
                                              <p:pRg st="7" end="7"/>
                                            </p:txEl>
                                          </p:spTgt>
                                        </p:tgtEl>
                                        <p:attrNameLst>
                                          <p:attrName>ppt_w</p:attrName>
                                        </p:attrNameLst>
                                      </p:cBhvr>
                                      <p:tavLst>
                                        <p:tav tm="0">
                                          <p:val>
                                            <p:strVal val="#ppt_w*.05"/>
                                          </p:val>
                                        </p:tav>
                                        <p:tav tm="100000">
                                          <p:val>
                                            <p:strVal val="#ppt_w"/>
                                          </p:val>
                                        </p:tav>
                                      </p:tavLst>
                                    </p:anim>
                                    <p:anim calcmode="lin" valueType="num">
                                      <p:cBhvr>
                                        <p:cTn id="84" dur="10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85" dur="500" decel="50000" fill="hold">
                                          <p:stCondLst>
                                            <p:cond delay="0"/>
                                          </p:stCondLst>
                                        </p:cTn>
                                        <p:tgtEl>
                                          <p:spTgt spid="3">
                                            <p:txEl>
                                              <p:pRg st="7" end="7"/>
                                            </p:txEl>
                                          </p:spTgt>
                                        </p:tgtEl>
                                        <p:attrNameLst>
                                          <p:attrName>ppt_x</p:attrName>
                                        </p:attrNameLst>
                                      </p:cBhvr>
                                      <p:tavLst>
                                        <p:tav tm="0">
                                          <p:val>
                                            <p:strVal val="#ppt_x+.4"/>
                                          </p:val>
                                        </p:tav>
                                        <p:tav tm="100000">
                                          <p:val>
                                            <p:strVal val="#ppt_x"/>
                                          </p:val>
                                        </p:tav>
                                      </p:tavLst>
                                    </p:anim>
                                    <p:anim calcmode="lin" valueType="num">
                                      <p:cBhvr>
                                        <p:cTn id="86" dur="500" decel="50000" fill="hold">
                                          <p:stCondLst>
                                            <p:cond delay="0"/>
                                          </p:stCondLst>
                                        </p:cTn>
                                        <p:tgtEl>
                                          <p:spTgt spid="3">
                                            <p:txEl>
                                              <p:pRg st="7" end="7"/>
                                            </p:txEl>
                                          </p:spTgt>
                                        </p:tgtEl>
                                        <p:attrNameLst>
                                          <p:attrName>ppt_y</p:attrName>
                                        </p:attrNameLst>
                                      </p:cBhvr>
                                      <p:tavLst>
                                        <p:tav tm="0">
                                          <p:val>
                                            <p:strVal val="#ppt_y-.2"/>
                                          </p:val>
                                        </p:tav>
                                        <p:tav tm="100000">
                                          <p:val>
                                            <p:strVal val="#ppt_y+.1"/>
                                          </p:val>
                                        </p:tav>
                                      </p:tavLst>
                                    </p:anim>
                                    <p:anim calcmode="lin" valueType="num">
                                      <p:cBhvr>
                                        <p:cTn id="87" dur="500" accel="50000" fill="hold">
                                          <p:stCondLst>
                                            <p:cond delay="500"/>
                                          </p:stCondLst>
                                        </p:cTn>
                                        <p:tgtEl>
                                          <p:spTgt spid="3">
                                            <p:txEl>
                                              <p:pRg st="7" end="7"/>
                                            </p:txEl>
                                          </p:spTgt>
                                        </p:tgtEl>
                                        <p:attrNameLst>
                                          <p:attrName>ppt_y</p:attrName>
                                        </p:attrNameLst>
                                      </p:cBhvr>
                                      <p:tavLst>
                                        <p:tav tm="0">
                                          <p:val>
                                            <p:strVal val="#ppt_y+.1"/>
                                          </p:val>
                                        </p:tav>
                                        <p:tav tm="100000">
                                          <p:val>
                                            <p:strVal val="#ppt_y"/>
                                          </p:val>
                                        </p:tav>
                                      </p:tavLst>
                                    </p:anim>
                                    <p:animEffect transition="in" filter="fade">
                                      <p:cBhvr>
                                        <p:cTn id="88" dur="1000" decel="50000">
                                          <p:stCondLst>
                                            <p:cond delay="0"/>
                                          </p:stCondLst>
                                        </p:cTn>
                                        <p:tgtEl>
                                          <p:spTgt spid="3">
                                            <p:txEl>
                                              <p:pRg st="7" end="7"/>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25" presetClass="entr" presetSubtype="0" fill="hold" grpId="0" nodeType="clickEffect">
                                  <p:stCondLst>
                                    <p:cond delay="0"/>
                                  </p:stCondLst>
                                  <p:childTnLst>
                                    <p:set>
                                      <p:cBhvr>
                                        <p:cTn id="92" dur="1" fill="hold">
                                          <p:stCondLst>
                                            <p:cond delay="0"/>
                                          </p:stCondLst>
                                        </p:cTn>
                                        <p:tgtEl>
                                          <p:spTgt spid="3">
                                            <p:txEl>
                                              <p:pRg st="8" end="8"/>
                                            </p:txEl>
                                          </p:spTgt>
                                        </p:tgtEl>
                                        <p:attrNameLst>
                                          <p:attrName>style.visibility</p:attrName>
                                        </p:attrNameLst>
                                      </p:cBhvr>
                                      <p:to>
                                        <p:strVal val="visible"/>
                                      </p:to>
                                    </p:set>
                                    <p:anim calcmode="lin" valueType="num">
                                      <p:cBhvr>
                                        <p:cTn id="93" dur="500" decel="50000" fill="hold">
                                          <p:stCondLst>
                                            <p:cond delay="0"/>
                                          </p:stCondLst>
                                        </p:cTn>
                                        <p:tgtEl>
                                          <p:spTgt spid="3">
                                            <p:txEl>
                                              <p:pRg st="8" end="8"/>
                                            </p:txEl>
                                          </p:spTgt>
                                        </p:tgtEl>
                                        <p:attrNameLst>
                                          <p:attrName>style.rotation</p:attrName>
                                        </p:attrNameLst>
                                      </p:cBhvr>
                                      <p:tavLst>
                                        <p:tav tm="0">
                                          <p:val>
                                            <p:fltVal val="-90"/>
                                          </p:val>
                                        </p:tav>
                                        <p:tav tm="100000">
                                          <p:val>
                                            <p:fltVal val="0"/>
                                          </p:val>
                                        </p:tav>
                                      </p:tavLst>
                                    </p:anim>
                                    <p:anim calcmode="lin" valueType="num">
                                      <p:cBhvr>
                                        <p:cTn id="94" dur="500" decel="50000" fill="hold">
                                          <p:stCondLst>
                                            <p:cond delay="0"/>
                                          </p:stCondLst>
                                        </p:cTn>
                                        <p:tgtEl>
                                          <p:spTgt spid="3">
                                            <p:txEl>
                                              <p:pRg st="8" end="8"/>
                                            </p:txEl>
                                          </p:spTgt>
                                        </p:tgtEl>
                                        <p:attrNameLst>
                                          <p:attrName>ppt_w</p:attrName>
                                        </p:attrNameLst>
                                      </p:cBhvr>
                                      <p:tavLst>
                                        <p:tav tm="0">
                                          <p:val>
                                            <p:strVal val="#ppt_w"/>
                                          </p:val>
                                        </p:tav>
                                        <p:tav tm="100000">
                                          <p:val>
                                            <p:strVal val="#ppt_w*.05"/>
                                          </p:val>
                                        </p:tav>
                                      </p:tavLst>
                                    </p:anim>
                                    <p:anim calcmode="lin" valueType="num">
                                      <p:cBhvr>
                                        <p:cTn id="95" dur="500" accel="50000" fill="hold">
                                          <p:stCondLst>
                                            <p:cond delay="500"/>
                                          </p:stCondLst>
                                        </p:cTn>
                                        <p:tgtEl>
                                          <p:spTgt spid="3">
                                            <p:txEl>
                                              <p:pRg st="8" end="8"/>
                                            </p:txEl>
                                          </p:spTgt>
                                        </p:tgtEl>
                                        <p:attrNameLst>
                                          <p:attrName>ppt_w</p:attrName>
                                        </p:attrNameLst>
                                      </p:cBhvr>
                                      <p:tavLst>
                                        <p:tav tm="0">
                                          <p:val>
                                            <p:strVal val="#ppt_w*.05"/>
                                          </p:val>
                                        </p:tav>
                                        <p:tav tm="100000">
                                          <p:val>
                                            <p:strVal val="#ppt_w"/>
                                          </p:val>
                                        </p:tav>
                                      </p:tavLst>
                                    </p:anim>
                                    <p:anim calcmode="lin" valueType="num">
                                      <p:cBhvr>
                                        <p:cTn id="96" dur="1000" fill="hold"/>
                                        <p:tgtEl>
                                          <p:spTgt spid="3">
                                            <p:txEl>
                                              <p:pRg st="8" end="8"/>
                                            </p:txEl>
                                          </p:spTgt>
                                        </p:tgtEl>
                                        <p:attrNameLst>
                                          <p:attrName>ppt_h</p:attrName>
                                        </p:attrNameLst>
                                      </p:cBhvr>
                                      <p:tavLst>
                                        <p:tav tm="0">
                                          <p:val>
                                            <p:strVal val="#ppt_h"/>
                                          </p:val>
                                        </p:tav>
                                        <p:tav tm="100000">
                                          <p:val>
                                            <p:strVal val="#ppt_h"/>
                                          </p:val>
                                        </p:tav>
                                      </p:tavLst>
                                    </p:anim>
                                    <p:anim calcmode="lin" valueType="num">
                                      <p:cBhvr>
                                        <p:cTn id="97" dur="500" decel="50000" fill="hold">
                                          <p:stCondLst>
                                            <p:cond delay="0"/>
                                          </p:stCondLst>
                                        </p:cTn>
                                        <p:tgtEl>
                                          <p:spTgt spid="3">
                                            <p:txEl>
                                              <p:pRg st="8" end="8"/>
                                            </p:txEl>
                                          </p:spTgt>
                                        </p:tgtEl>
                                        <p:attrNameLst>
                                          <p:attrName>ppt_x</p:attrName>
                                        </p:attrNameLst>
                                      </p:cBhvr>
                                      <p:tavLst>
                                        <p:tav tm="0">
                                          <p:val>
                                            <p:strVal val="#ppt_x+.4"/>
                                          </p:val>
                                        </p:tav>
                                        <p:tav tm="100000">
                                          <p:val>
                                            <p:strVal val="#ppt_x"/>
                                          </p:val>
                                        </p:tav>
                                      </p:tavLst>
                                    </p:anim>
                                    <p:anim calcmode="lin" valueType="num">
                                      <p:cBhvr>
                                        <p:cTn id="98" dur="500" decel="50000" fill="hold">
                                          <p:stCondLst>
                                            <p:cond delay="0"/>
                                          </p:stCondLst>
                                        </p:cTn>
                                        <p:tgtEl>
                                          <p:spTgt spid="3">
                                            <p:txEl>
                                              <p:pRg st="8" end="8"/>
                                            </p:txEl>
                                          </p:spTgt>
                                        </p:tgtEl>
                                        <p:attrNameLst>
                                          <p:attrName>ppt_y</p:attrName>
                                        </p:attrNameLst>
                                      </p:cBhvr>
                                      <p:tavLst>
                                        <p:tav tm="0">
                                          <p:val>
                                            <p:strVal val="#ppt_y-.2"/>
                                          </p:val>
                                        </p:tav>
                                        <p:tav tm="100000">
                                          <p:val>
                                            <p:strVal val="#ppt_y+.1"/>
                                          </p:val>
                                        </p:tav>
                                      </p:tavLst>
                                    </p:anim>
                                    <p:anim calcmode="lin" valueType="num">
                                      <p:cBhvr>
                                        <p:cTn id="99" dur="500" accel="50000" fill="hold">
                                          <p:stCondLst>
                                            <p:cond delay="500"/>
                                          </p:stCondLst>
                                        </p:cTn>
                                        <p:tgtEl>
                                          <p:spTgt spid="3">
                                            <p:txEl>
                                              <p:pRg st="8" end="8"/>
                                            </p:txEl>
                                          </p:spTgt>
                                        </p:tgtEl>
                                        <p:attrNameLst>
                                          <p:attrName>ppt_y</p:attrName>
                                        </p:attrNameLst>
                                      </p:cBhvr>
                                      <p:tavLst>
                                        <p:tav tm="0">
                                          <p:val>
                                            <p:strVal val="#ppt_y+.1"/>
                                          </p:val>
                                        </p:tav>
                                        <p:tav tm="100000">
                                          <p:val>
                                            <p:strVal val="#ppt_y"/>
                                          </p:val>
                                        </p:tav>
                                      </p:tavLst>
                                    </p:anim>
                                    <p:animEffect transition="in" filter="fade">
                                      <p:cBhvr>
                                        <p:cTn id="100" dur="1000" decel="50000">
                                          <p:stCondLst>
                                            <p:cond delay="0"/>
                                          </p:stCondLst>
                                        </p:cTn>
                                        <p:tgtEl>
                                          <p:spTgt spid="3">
                                            <p:txEl>
                                              <p:pRg st="8" end="8"/>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25" presetClass="entr" presetSubtype="0" fill="hold" grpId="0" nodeType="clickEffect">
                                  <p:stCondLst>
                                    <p:cond delay="0"/>
                                  </p:stCondLst>
                                  <p:childTnLst>
                                    <p:set>
                                      <p:cBhvr>
                                        <p:cTn id="104" dur="1" fill="hold">
                                          <p:stCondLst>
                                            <p:cond delay="0"/>
                                          </p:stCondLst>
                                        </p:cTn>
                                        <p:tgtEl>
                                          <p:spTgt spid="3">
                                            <p:txEl>
                                              <p:pRg st="9" end="9"/>
                                            </p:txEl>
                                          </p:spTgt>
                                        </p:tgtEl>
                                        <p:attrNameLst>
                                          <p:attrName>style.visibility</p:attrName>
                                        </p:attrNameLst>
                                      </p:cBhvr>
                                      <p:to>
                                        <p:strVal val="visible"/>
                                      </p:to>
                                    </p:set>
                                    <p:anim calcmode="lin" valueType="num">
                                      <p:cBhvr>
                                        <p:cTn id="105" dur="500" decel="50000" fill="hold">
                                          <p:stCondLst>
                                            <p:cond delay="0"/>
                                          </p:stCondLst>
                                        </p:cTn>
                                        <p:tgtEl>
                                          <p:spTgt spid="3">
                                            <p:txEl>
                                              <p:pRg st="9" end="9"/>
                                            </p:txEl>
                                          </p:spTgt>
                                        </p:tgtEl>
                                        <p:attrNameLst>
                                          <p:attrName>style.rotation</p:attrName>
                                        </p:attrNameLst>
                                      </p:cBhvr>
                                      <p:tavLst>
                                        <p:tav tm="0">
                                          <p:val>
                                            <p:fltVal val="-90"/>
                                          </p:val>
                                        </p:tav>
                                        <p:tav tm="100000">
                                          <p:val>
                                            <p:fltVal val="0"/>
                                          </p:val>
                                        </p:tav>
                                      </p:tavLst>
                                    </p:anim>
                                    <p:anim calcmode="lin" valueType="num">
                                      <p:cBhvr>
                                        <p:cTn id="106" dur="500" decel="50000" fill="hold">
                                          <p:stCondLst>
                                            <p:cond delay="0"/>
                                          </p:stCondLst>
                                        </p:cTn>
                                        <p:tgtEl>
                                          <p:spTgt spid="3">
                                            <p:txEl>
                                              <p:pRg st="9" end="9"/>
                                            </p:txEl>
                                          </p:spTgt>
                                        </p:tgtEl>
                                        <p:attrNameLst>
                                          <p:attrName>ppt_w</p:attrName>
                                        </p:attrNameLst>
                                      </p:cBhvr>
                                      <p:tavLst>
                                        <p:tav tm="0">
                                          <p:val>
                                            <p:strVal val="#ppt_w"/>
                                          </p:val>
                                        </p:tav>
                                        <p:tav tm="100000">
                                          <p:val>
                                            <p:strVal val="#ppt_w*.05"/>
                                          </p:val>
                                        </p:tav>
                                      </p:tavLst>
                                    </p:anim>
                                    <p:anim calcmode="lin" valueType="num">
                                      <p:cBhvr>
                                        <p:cTn id="107" dur="500" accel="50000" fill="hold">
                                          <p:stCondLst>
                                            <p:cond delay="500"/>
                                          </p:stCondLst>
                                        </p:cTn>
                                        <p:tgtEl>
                                          <p:spTgt spid="3">
                                            <p:txEl>
                                              <p:pRg st="9" end="9"/>
                                            </p:txEl>
                                          </p:spTgt>
                                        </p:tgtEl>
                                        <p:attrNameLst>
                                          <p:attrName>ppt_w</p:attrName>
                                        </p:attrNameLst>
                                      </p:cBhvr>
                                      <p:tavLst>
                                        <p:tav tm="0">
                                          <p:val>
                                            <p:strVal val="#ppt_w*.05"/>
                                          </p:val>
                                        </p:tav>
                                        <p:tav tm="100000">
                                          <p:val>
                                            <p:strVal val="#ppt_w"/>
                                          </p:val>
                                        </p:tav>
                                      </p:tavLst>
                                    </p:anim>
                                    <p:anim calcmode="lin" valueType="num">
                                      <p:cBhvr>
                                        <p:cTn id="108" dur="1000" fill="hold"/>
                                        <p:tgtEl>
                                          <p:spTgt spid="3">
                                            <p:txEl>
                                              <p:pRg st="9" end="9"/>
                                            </p:txEl>
                                          </p:spTgt>
                                        </p:tgtEl>
                                        <p:attrNameLst>
                                          <p:attrName>ppt_h</p:attrName>
                                        </p:attrNameLst>
                                      </p:cBhvr>
                                      <p:tavLst>
                                        <p:tav tm="0">
                                          <p:val>
                                            <p:strVal val="#ppt_h"/>
                                          </p:val>
                                        </p:tav>
                                        <p:tav tm="100000">
                                          <p:val>
                                            <p:strVal val="#ppt_h"/>
                                          </p:val>
                                        </p:tav>
                                      </p:tavLst>
                                    </p:anim>
                                    <p:anim calcmode="lin" valueType="num">
                                      <p:cBhvr>
                                        <p:cTn id="109" dur="500" decel="50000" fill="hold">
                                          <p:stCondLst>
                                            <p:cond delay="0"/>
                                          </p:stCondLst>
                                        </p:cTn>
                                        <p:tgtEl>
                                          <p:spTgt spid="3">
                                            <p:txEl>
                                              <p:pRg st="9" end="9"/>
                                            </p:txEl>
                                          </p:spTgt>
                                        </p:tgtEl>
                                        <p:attrNameLst>
                                          <p:attrName>ppt_x</p:attrName>
                                        </p:attrNameLst>
                                      </p:cBhvr>
                                      <p:tavLst>
                                        <p:tav tm="0">
                                          <p:val>
                                            <p:strVal val="#ppt_x+.4"/>
                                          </p:val>
                                        </p:tav>
                                        <p:tav tm="100000">
                                          <p:val>
                                            <p:strVal val="#ppt_x"/>
                                          </p:val>
                                        </p:tav>
                                      </p:tavLst>
                                    </p:anim>
                                    <p:anim calcmode="lin" valueType="num">
                                      <p:cBhvr>
                                        <p:cTn id="110" dur="500" decel="50000" fill="hold">
                                          <p:stCondLst>
                                            <p:cond delay="0"/>
                                          </p:stCondLst>
                                        </p:cTn>
                                        <p:tgtEl>
                                          <p:spTgt spid="3">
                                            <p:txEl>
                                              <p:pRg st="9" end="9"/>
                                            </p:txEl>
                                          </p:spTgt>
                                        </p:tgtEl>
                                        <p:attrNameLst>
                                          <p:attrName>ppt_y</p:attrName>
                                        </p:attrNameLst>
                                      </p:cBhvr>
                                      <p:tavLst>
                                        <p:tav tm="0">
                                          <p:val>
                                            <p:strVal val="#ppt_y-.2"/>
                                          </p:val>
                                        </p:tav>
                                        <p:tav tm="100000">
                                          <p:val>
                                            <p:strVal val="#ppt_y+.1"/>
                                          </p:val>
                                        </p:tav>
                                      </p:tavLst>
                                    </p:anim>
                                    <p:anim calcmode="lin" valueType="num">
                                      <p:cBhvr>
                                        <p:cTn id="111" dur="500" accel="50000" fill="hold">
                                          <p:stCondLst>
                                            <p:cond delay="500"/>
                                          </p:stCondLst>
                                        </p:cTn>
                                        <p:tgtEl>
                                          <p:spTgt spid="3">
                                            <p:txEl>
                                              <p:pRg st="9" end="9"/>
                                            </p:txEl>
                                          </p:spTgt>
                                        </p:tgtEl>
                                        <p:attrNameLst>
                                          <p:attrName>ppt_y</p:attrName>
                                        </p:attrNameLst>
                                      </p:cBhvr>
                                      <p:tavLst>
                                        <p:tav tm="0">
                                          <p:val>
                                            <p:strVal val="#ppt_y+.1"/>
                                          </p:val>
                                        </p:tav>
                                        <p:tav tm="100000">
                                          <p:val>
                                            <p:strVal val="#ppt_y"/>
                                          </p:val>
                                        </p:tav>
                                      </p:tavLst>
                                    </p:anim>
                                    <p:animEffect transition="in" filter="fade">
                                      <p:cBhvr>
                                        <p:cTn id="112" dur="1000" decel="50000">
                                          <p:stCondLst>
                                            <p:cond delay="0"/>
                                          </p:stCondLst>
                                        </p:cTn>
                                        <p:tgtEl>
                                          <p:spTgt spid="3">
                                            <p:txEl>
                                              <p:pRg st="9" end="9"/>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25" presetClass="entr" presetSubtype="0" fill="hold" grpId="0" nodeType="clickEffect">
                                  <p:stCondLst>
                                    <p:cond delay="0"/>
                                  </p:stCondLst>
                                  <p:childTnLst>
                                    <p:set>
                                      <p:cBhvr>
                                        <p:cTn id="116" dur="1" fill="hold">
                                          <p:stCondLst>
                                            <p:cond delay="0"/>
                                          </p:stCondLst>
                                        </p:cTn>
                                        <p:tgtEl>
                                          <p:spTgt spid="3">
                                            <p:txEl>
                                              <p:pRg st="10" end="10"/>
                                            </p:txEl>
                                          </p:spTgt>
                                        </p:tgtEl>
                                        <p:attrNameLst>
                                          <p:attrName>style.visibility</p:attrName>
                                        </p:attrNameLst>
                                      </p:cBhvr>
                                      <p:to>
                                        <p:strVal val="visible"/>
                                      </p:to>
                                    </p:set>
                                    <p:anim calcmode="lin" valueType="num">
                                      <p:cBhvr>
                                        <p:cTn id="117" dur="500" decel="50000" fill="hold">
                                          <p:stCondLst>
                                            <p:cond delay="0"/>
                                          </p:stCondLst>
                                        </p:cTn>
                                        <p:tgtEl>
                                          <p:spTgt spid="3">
                                            <p:txEl>
                                              <p:pRg st="10" end="10"/>
                                            </p:txEl>
                                          </p:spTgt>
                                        </p:tgtEl>
                                        <p:attrNameLst>
                                          <p:attrName>style.rotation</p:attrName>
                                        </p:attrNameLst>
                                      </p:cBhvr>
                                      <p:tavLst>
                                        <p:tav tm="0">
                                          <p:val>
                                            <p:fltVal val="-90"/>
                                          </p:val>
                                        </p:tav>
                                        <p:tav tm="100000">
                                          <p:val>
                                            <p:fltVal val="0"/>
                                          </p:val>
                                        </p:tav>
                                      </p:tavLst>
                                    </p:anim>
                                    <p:anim calcmode="lin" valueType="num">
                                      <p:cBhvr>
                                        <p:cTn id="118" dur="500" decel="50000" fill="hold">
                                          <p:stCondLst>
                                            <p:cond delay="0"/>
                                          </p:stCondLst>
                                        </p:cTn>
                                        <p:tgtEl>
                                          <p:spTgt spid="3">
                                            <p:txEl>
                                              <p:pRg st="10" end="10"/>
                                            </p:txEl>
                                          </p:spTgt>
                                        </p:tgtEl>
                                        <p:attrNameLst>
                                          <p:attrName>ppt_w</p:attrName>
                                        </p:attrNameLst>
                                      </p:cBhvr>
                                      <p:tavLst>
                                        <p:tav tm="0">
                                          <p:val>
                                            <p:strVal val="#ppt_w"/>
                                          </p:val>
                                        </p:tav>
                                        <p:tav tm="100000">
                                          <p:val>
                                            <p:strVal val="#ppt_w*.05"/>
                                          </p:val>
                                        </p:tav>
                                      </p:tavLst>
                                    </p:anim>
                                    <p:anim calcmode="lin" valueType="num">
                                      <p:cBhvr>
                                        <p:cTn id="119" dur="500" accel="50000" fill="hold">
                                          <p:stCondLst>
                                            <p:cond delay="500"/>
                                          </p:stCondLst>
                                        </p:cTn>
                                        <p:tgtEl>
                                          <p:spTgt spid="3">
                                            <p:txEl>
                                              <p:pRg st="10" end="10"/>
                                            </p:txEl>
                                          </p:spTgt>
                                        </p:tgtEl>
                                        <p:attrNameLst>
                                          <p:attrName>ppt_w</p:attrName>
                                        </p:attrNameLst>
                                      </p:cBhvr>
                                      <p:tavLst>
                                        <p:tav tm="0">
                                          <p:val>
                                            <p:strVal val="#ppt_w*.05"/>
                                          </p:val>
                                        </p:tav>
                                        <p:tav tm="100000">
                                          <p:val>
                                            <p:strVal val="#ppt_w"/>
                                          </p:val>
                                        </p:tav>
                                      </p:tavLst>
                                    </p:anim>
                                    <p:anim calcmode="lin" valueType="num">
                                      <p:cBhvr>
                                        <p:cTn id="120" dur="1000" fill="hold"/>
                                        <p:tgtEl>
                                          <p:spTgt spid="3">
                                            <p:txEl>
                                              <p:pRg st="10" end="10"/>
                                            </p:txEl>
                                          </p:spTgt>
                                        </p:tgtEl>
                                        <p:attrNameLst>
                                          <p:attrName>ppt_h</p:attrName>
                                        </p:attrNameLst>
                                      </p:cBhvr>
                                      <p:tavLst>
                                        <p:tav tm="0">
                                          <p:val>
                                            <p:strVal val="#ppt_h"/>
                                          </p:val>
                                        </p:tav>
                                        <p:tav tm="100000">
                                          <p:val>
                                            <p:strVal val="#ppt_h"/>
                                          </p:val>
                                        </p:tav>
                                      </p:tavLst>
                                    </p:anim>
                                    <p:anim calcmode="lin" valueType="num">
                                      <p:cBhvr>
                                        <p:cTn id="121" dur="500" decel="50000" fill="hold">
                                          <p:stCondLst>
                                            <p:cond delay="0"/>
                                          </p:stCondLst>
                                        </p:cTn>
                                        <p:tgtEl>
                                          <p:spTgt spid="3">
                                            <p:txEl>
                                              <p:pRg st="10" end="10"/>
                                            </p:txEl>
                                          </p:spTgt>
                                        </p:tgtEl>
                                        <p:attrNameLst>
                                          <p:attrName>ppt_x</p:attrName>
                                        </p:attrNameLst>
                                      </p:cBhvr>
                                      <p:tavLst>
                                        <p:tav tm="0">
                                          <p:val>
                                            <p:strVal val="#ppt_x+.4"/>
                                          </p:val>
                                        </p:tav>
                                        <p:tav tm="100000">
                                          <p:val>
                                            <p:strVal val="#ppt_x"/>
                                          </p:val>
                                        </p:tav>
                                      </p:tavLst>
                                    </p:anim>
                                    <p:anim calcmode="lin" valueType="num">
                                      <p:cBhvr>
                                        <p:cTn id="122" dur="500" decel="50000" fill="hold">
                                          <p:stCondLst>
                                            <p:cond delay="0"/>
                                          </p:stCondLst>
                                        </p:cTn>
                                        <p:tgtEl>
                                          <p:spTgt spid="3">
                                            <p:txEl>
                                              <p:pRg st="10" end="10"/>
                                            </p:txEl>
                                          </p:spTgt>
                                        </p:tgtEl>
                                        <p:attrNameLst>
                                          <p:attrName>ppt_y</p:attrName>
                                        </p:attrNameLst>
                                      </p:cBhvr>
                                      <p:tavLst>
                                        <p:tav tm="0">
                                          <p:val>
                                            <p:strVal val="#ppt_y-.2"/>
                                          </p:val>
                                        </p:tav>
                                        <p:tav tm="100000">
                                          <p:val>
                                            <p:strVal val="#ppt_y+.1"/>
                                          </p:val>
                                        </p:tav>
                                      </p:tavLst>
                                    </p:anim>
                                    <p:anim calcmode="lin" valueType="num">
                                      <p:cBhvr>
                                        <p:cTn id="123" dur="500" accel="50000" fill="hold">
                                          <p:stCondLst>
                                            <p:cond delay="500"/>
                                          </p:stCondLst>
                                        </p:cTn>
                                        <p:tgtEl>
                                          <p:spTgt spid="3">
                                            <p:txEl>
                                              <p:pRg st="10" end="10"/>
                                            </p:txEl>
                                          </p:spTgt>
                                        </p:tgtEl>
                                        <p:attrNameLst>
                                          <p:attrName>ppt_y</p:attrName>
                                        </p:attrNameLst>
                                      </p:cBhvr>
                                      <p:tavLst>
                                        <p:tav tm="0">
                                          <p:val>
                                            <p:strVal val="#ppt_y+.1"/>
                                          </p:val>
                                        </p:tav>
                                        <p:tav tm="100000">
                                          <p:val>
                                            <p:strVal val="#ppt_y"/>
                                          </p:val>
                                        </p:tav>
                                      </p:tavLst>
                                    </p:anim>
                                    <p:animEffect transition="in" filter="fade">
                                      <p:cBhvr>
                                        <p:cTn id="124" dur="1000" decel="50000">
                                          <p:stCondLst>
                                            <p:cond delay="0"/>
                                          </p:stCondLst>
                                        </p:cTn>
                                        <p:tgtEl>
                                          <p:spTgt spid="3">
                                            <p:txEl>
                                              <p:pRg st="10" end="10"/>
                                            </p:txEl>
                                          </p:spTgt>
                                        </p:tgtEl>
                                      </p:cBhvr>
                                    </p:animEffect>
                                  </p:childTnLst>
                                </p:cTn>
                              </p:par>
                            </p:childTnLst>
                          </p:cTn>
                        </p:par>
                      </p:childTnLst>
                    </p:cTn>
                  </p:par>
                  <p:par>
                    <p:cTn id="125" fill="hold">
                      <p:stCondLst>
                        <p:cond delay="indefinite"/>
                      </p:stCondLst>
                      <p:childTnLst>
                        <p:par>
                          <p:cTn id="126" fill="hold">
                            <p:stCondLst>
                              <p:cond delay="0"/>
                            </p:stCondLst>
                            <p:childTnLst>
                              <p:par>
                                <p:cTn id="127" presetID="25" presetClass="entr" presetSubtype="0" fill="hold" grpId="0" nodeType="clickEffect">
                                  <p:stCondLst>
                                    <p:cond delay="0"/>
                                  </p:stCondLst>
                                  <p:childTnLst>
                                    <p:set>
                                      <p:cBhvr>
                                        <p:cTn id="128" dur="1" fill="hold">
                                          <p:stCondLst>
                                            <p:cond delay="0"/>
                                          </p:stCondLst>
                                        </p:cTn>
                                        <p:tgtEl>
                                          <p:spTgt spid="3">
                                            <p:txEl>
                                              <p:pRg st="11" end="11"/>
                                            </p:txEl>
                                          </p:spTgt>
                                        </p:tgtEl>
                                        <p:attrNameLst>
                                          <p:attrName>style.visibility</p:attrName>
                                        </p:attrNameLst>
                                      </p:cBhvr>
                                      <p:to>
                                        <p:strVal val="visible"/>
                                      </p:to>
                                    </p:set>
                                    <p:anim calcmode="lin" valueType="num">
                                      <p:cBhvr>
                                        <p:cTn id="129" dur="500" decel="50000" fill="hold">
                                          <p:stCondLst>
                                            <p:cond delay="0"/>
                                          </p:stCondLst>
                                        </p:cTn>
                                        <p:tgtEl>
                                          <p:spTgt spid="3">
                                            <p:txEl>
                                              <p:pRg st="11" end="11"/>
                                            </p:txEl>
                                          </p:spTgt>
                                        </p:tgtEl>
                                        <p:attrNameLst>
                                          <p:attrName>style.rotation</p:attrName>
                                        </p:attrNameLst>
                                      </p:cBhvr>
                                      <p:tavLst>
                                        <p:tav tm="0">
                                          <p:val>
                                            <p:fltVal val="-90"/>
                                          </p:val>
                                        </p:tav>
                                        <p:tav tm="100000">
                                          <p:val>
                                            <p:fltVal val="0"/>
                                          </p:val>
                                        </p:tav>
                                      </p:tavLst>
                                    </p:anim>
                                    <p:anim calcmode="lin" valueType="num">
                                      <p:cBhvr>
                                        <p:cTn id="130" dur="500" decel="50000" fill="hold">
                                          <p:stCondLst>
                                            <p:cond delay="0"/>
                                          </p:stCondLst>
                                        </p:cTn>
                                        <p:tgtEl>
                                          <p:spTgt spid="3">
                                            <p:txEl>
                                              <p:pRg st="11" end="11"/>
                                            </p:txEl>
                                          </p:spTgt>
                                        </p:tgtEl>
                                        <p:attrNameLst>
                                          <p:attrName>ppt_w</p:attrName>
                                        </p:attrNameLst>
                                      </p:cBhvr>
                                      <p:tavLst>
                                        <p:tav tm="0">
                                          <p:val>
                                            <p:strVal val="#ppt_w"/>
                                          </p:val>
                                        </p:tav>
                                        <p:tav tm="100000">
                                          <p:val>
                                            <p:strVal val="#ppt_w*.05"/>
                                          </p:val>
                                        </p:tav>
                                      </p:tavLst>
                                    </p:anim>
                                    <p:anim calcmode="lin" valueType="num">
                                      <p:cBhvr>
                                        <p:cTn id="131" dur="500" accel="50000" fill="hold">
                                          <p:stCondLst>
                                            <p:cond delay="500"/>
                                          </p:stCondLst>
                                        </p:cTn>
                                        <p:tgtEl>
                                          <p:spTgt spid="3">
                                            <p:txEl>
                                              <p:pRg st="11" end="11"/>
                                            </p:txEl>
                                          </p:spTgt>
                                        </p:tgtEl>
                                        <p:attrNameLst>
                                          <p:attrName>ppt_w</p:attrName>
                                        </p:attrNameLst>
                                      </p:cBhvr>
                                      <p:tavLst>
                                        <p:tav tm="0">
                                          <p:val>
                                            <p:strVal val="#ppt_w*.05"/>
                                          </p:val>
                                        </p:tav>
                                        <p:tav tm="100000">
                                          <p:val>
                                            <p:strVal val="#ppt_w"/>
                                          </p:val>
                                        </p:tav>
                                      </p:tavLst>
                                    </p:anim>
                                    <p:anim calcmode="lin" valueType="num">
                                      <p:cBhvr>
                                        <p:cTn id="132" dur="1000" fill="hold"/>
                                        <p:tgtEl>
                                          <p:spTgt spid="3">
                                            <p:txEl>
                                              <p:pRg st="11" end="11"/>
                                            </p:txEl>
                                          </p:spTgt>
                                        </p:tgtEl>
                                        <p:attrNameLst>
                                          <p:attrName>ppt_h</p:attrName>
                                        </p:attrNameLst>
                                      </p:cBhvr>
                                      <p:tavLst>
                                        <p:tav tm="0">
                                          <p:val>
                                            <p:strVal val="#ppt_h"/>
                                          </p:val>
                                        </p:tav>
                                        <p:tav tm="100000">
                                          <p:val>
                                            <p:strVal val="#ppt_h"/>
                                          </p:val>
                                        </p:tav>
                                      </p:tavLst>
                                    </p:anim>
                                    <p:anim calcmode="lin" valueType="num">
                                      <p:cBhvr>
                                        <p:cTn id="133" dur="500" decel="50000" fill="hold">
                                          <p:stCondLst>
                                            <p:cond delay="0"/>
                                          </p:stCondLst>
                                        </p:cTn>
                                        <p:tgtEl>
                                          <p:spTgt spid="3">
                                            <p:txEl>
                                              <p:pRg st="11" end="11"/>
                                            </p:txEl>
                                          </p:spTgt>
                                        </p:tgtEl>
                                        <p:attrNameLst>
                                          <p:attrName>ppt_x</p:attrName>
                                        </p:attrNameLst>
                                      </p:cBhvr>
                                      <p:tavLst>
                                        <p:tav tm="0">
                                          <p:val>
                                            <p:strVal val="#ppt_x+.4"/>
                                          </p:val>
                                        </p:tav>
                                        <p:tav tm="100000">
                                          <p:val>
                                            <p:strVal val="#ppt_x"/>
                                          </p:val>
                                        </p:tav>
                                      </p:tavLst>
                                    </p:anim>
                                    <p:anim calcmode="lin" valueType="num">
                                      <p:cBhvr>
                                        <p:cTn id="134" dur="500" decel="50000" fill="hold">
                                          <p:stCondLst>
                                            <p:cond delay="0"/>
                                          </p:stCondLst>
                                        </p:cTn>
                                        <p:tgtEl>
                                          <p:spTgt spid="3">
                                            <p:txEl>
                                              <p:pRg st="11" end="11"/>
                                            </p:txEl>
                                          </p:spTgt>
                                        </p:tgtEl>
                                        <p:attrNameLst>
                                          <p:attrName>ppt_y</p:attrName>
                                        </p:attrNameLst>
                                      </p:cBhvr>
                                      <p:tavLst>
                                        <p:tav tm="0">
                                          <p:val>
                                            <p:strVal val="#ppt_y-.2"/>
                                          </p:val>
                                        </p:tav>
                                        <p:tav tm="100000">
                                          <p:val>
                                            <p:strVal val="#ppt_y+.1"/>
                                          </p:val>
                                        </p:tav>
                                      </p:tavLst>
                                    </p:anim>
                                    <p:anim calcmode="lin" valueType="num">
                                      <p:cBhvr>
                                        <p:cTn id="135" dur="500" accel="50000" fill="hold">
                                          <p:stCondLst>
                                            <p:cond delay="500"/>
                                          </p:stCondLst>
                                        </p:cTn>
                                        <p:tgtEl>
                                          <p:spTgt spid="3">
                                            <p:txEl>
                                              <p:pRg st="11" end="11"/>
                                            </p:txEl>
                                          </p:spTgt>
                                        </p:tgtEl>
                                        <p:attrNameLst>
                                          <p:attrName>ppt_y</p:attrName>
                                        </p:attrNameLst>
                                      </p:cBhvr>
                                      <p:tavLst>
                                        <p:tav tm="0">
                                          <p:val>
                                            <p:strVal val="#ppt_y+.1"/>
                                          </p:val>
                                        </p:tav>
                                        <p:tav tm="100000">
                                          <p:val>
                                            <p:strVal val="#ppt_y"/>
                                          </p:val>
                                        </p:tav>
                                      </p:tavLst>
                                    </p:anim>
                                    <p:animEffect transition="in" filter="fade">
                                      <p:cBhvr>
                                        <p:cTn id="136" dur="1000" decel="50000">
                                          <p:stCondLst>
                                            <p:cond delay="0"/>
                                          </p:stCondLst>
                                        </p:cTn>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124744"/>
            <a:ext cx="8435280" cy="5199856"/>
          </a:xfrm>
        </p:spPr>
        <p:txBody>
          <a:bodyPr>
            <a:normAutofit fontScale="85000" lnSpcReduction="20000"/>
          </a:bodyPr>
          <a:lstStyle/>
          <a:p>
            <a:pPr marL="514350" indent="-514350">
              <a:buFont typeface="+mj-lt"/>
              <a:buAutoNum type="arabicPeriod"/>
            </a:pPr>
            <a:r>
              <a:rPr lang="fr-FR" dirty="0">
                <a:solidFill>
                  <a:srgbClr val="0070C0"/>
                </a:solidFill>
              </a:rPr>
              <a:t>Si tu pouvais comprendre, tu ne (faire) pas cette tête.</a:t>
            </a:r>
          </a:p>
          <a:p>
            <a:pPr marL="514350" indent="-514350">
              <a:buFont typeface="+mj-lt"/>
              <a:buAutoNum type="arabicPeriod"/>
            </a:pPr>
            <a:r>
              <a:rPr lang="fr-FR" dirty="0">
                <a:solidFill>
                  <a:srgbClr val="0070C0"/>
                </a:solidFill>
              </a:rPr>
              <a:t>Si Jules César n’avait pas franchi le Rubicon, l’histoire du monde (être)               totalement différente.</a:t>
            </a:r>
          </a:p>
          <a:p>
            <a:pPr marL="514350" indent="-514350">
              <a:buFont typeface="+mj-lt"/>
              <a:buAutoNum type="arabicPeriod"/>
            </a:pPr>
            <a:r>
              <a:rPr lang="fr-FR" dirty="0">
                <a:solidFill>
                  <a:srgbClr val="0070C0"/>
                </a:solidFill>
              </a:rPr>
              <a:t>Tu pourrais être nommé à ce poste, à condition que le président le (vouloir)       bien.</a:t>
            </a:r>
          </a:p>
          <a:p>
            <a:pPr marL="514350" indent="-514350">
              <a:buFont typeface="+mj-lt"/>
              <a:buAutoNum type="arabicPeriod"/>
            </a:pPr>
            <a:r>
              <a:rPr lang="fr-FR" dirty="0">
                <a:solidFill>
                  <a:srgbClr val="0070C0"/>
                </a:solidFill>
              </a:rPr>
              <a:t>Il (falloir)       absolument que la pluie tombe enfin !</a:t>
            </a:r>
          </a:p>
          <a:p>
            <a:pPr marL="514350" indent="-514350">
              <a:buFont typeface="+mj-lt"/>
              <a:buAutoNum type="arabicPeriod"/>
            </a:pPr>
            <a:r>
              <a:rPr lang="fr-FR" dirty="0">
                <a:solidFill>
                  <a:srgbClr val="0070C0"/>
                </a:solidFill>
              </a:rPr>
              <a:t>Il (être)      souhaitable que vous participiez davantage à nos réunions.</a:t>
            </a:r>
          </a:p>
          <a:p>
            <a:pPr marL="514350" indent="-514350">
              <a:buFont typeface="+mj-lt"/>
              <a:buAutoNum type="arabicPeriod"/>
            </a:pPr>
            <a:r>
              <a:rPr lang="fr-FR" dirty="0">
                <a:solidFill>
                  <a:srgbClr val="0070C0"/>
                </a:solidFill>
              </a:rPr>
              <a:t>Ta grand-tante (être)     très heureuse si tu l’ invitais à ton mariage.</a:t>
            </a:r>
          </a:p>
          <a:p>
            <a:pPr marL="514350" indent="-514350">
              <a:buFont typeface="+mj-lt"/>
              <a:buAutoNum type="arabicPeriod"/>
            </a:pPr>
            <a:r>
              <a:rPr lang="fr-FR" dirty="0">
                <a:solidFill>
                  <a:srgbClr val="0070C0"/>
                </a:solidFill>
              </a:rPr>
              <a:t>Cet avion volerait mieux, si vous l’ (entretenir)      correctement.</a:t>
            </a:r>
          </a:p>
          <a:p>
            <a:pPr marL="514350" indent="-514350">
              <a:buFont typeface="+mj-lt"/>
              <a:buAutoNum type="arabicPeriod"/>
            </a:pPr>
            <a:r>
              <a:rPr lang="fr-FR" dirty="0">
                <a:solidFill>
                  <a:srgbClr val="0070C0"/>
                </a:solidFill>
              </a:rPr>
              <a:t>(Accepter)       –vous de venir chanter à notre mariage ?</a:t>
            </a:r>
          </a:p>
          <a:p>
            <a:pPr marL="514350" indent="-514350">
              <a:buFont typeface="+mj-lt"/>
              <a:buAutoNum type="arabicPeriod"/>
            </a:pPr>
            <a:r>
              <a:rPr lang="fr-FR" dirty="0">
                <a:solidFill>
                  <a:srgbClr val="0070C0"/>
                </a:solidFill>
              </a:rPr>
              <a:t>Si tout le monde faisait un effort, notre entreprise (fonctionner) beaucoup mieux.</a:t>
            </a:r>
          </a:p>
          <a:p>
            <a:pPr marL="514350" indent="-514350">
              <a:buFont typeface="+mj-lt"/>
              <a:buAutoNum type="arabicPeriod"/>
            </a:pPr>
            <a:r>
              <a:rPr lang="fr-FR" dirty="0">
                <a:solidFill>
                  <a:srgbClr val="0070C0"/>
                </a:solidFill>
              </a:rPr>
              <a:t>Cela fait cent fois que je lui dis qu’il (devoir) s’entraîner plus sérieusement.</a:t>
            </a:r>
          </a:p>
        </p:txBody>
      </p:sp>
      <p:sp>
        <p:nvSpPr>
          <p:cNvPr id="4" name="Titre 1"/>
          <p:cNvSpPr>
            <a:spLocks noGrp="1"/>
          </p:cNvSpPr>
          <p:nvPr>
            <p:ph type="title"/>
          </p:nvPr>
        </p:nvSpPr>
        <p:spPr>
          <a:xfrm>
            <a:off x="251520" y="476672"/>
            <a:ext cx="8435280" cy="504056"/>
          </a:xfrm>
        </p:spPr>
        <p:txBody>
          <a:bodyPr>
            <a:normAutofit fontScale="90000"/>
          </a:bodyPr>
          <a:lstStyle/>
          <a:p>
            <a:r>
              <a:rPr lang="fr-FR" sz="3200" dirty="0"/>
              <a:t>L’hypothèse : mettez les verbes au temps qui convient</a:t>
            </a:r>
          </a:p>
        </p:txBody>
      </p:sp>
      <p:sp>
        <p:nvSpPr>
          <p:cNvPr id="5" name="ZoneTexte 4"/>
          <p:cNvSpPr txBox="1"/>
          <p:nvPr/>
        </p:nvSpPr>
        <p:spPr>
          <a:xfrm>
            <a:off x="4572000" y="908720"/>
            <a:ext cx="1440160" cy="461665"/>
          </a:xfrm>
          <a:prstGeom prst="rect">
            <a:avLst/>
          </a:prstGeom>
          <a:noFill/>
        </p:spPr>
        <p:txBody>
          <a:bodyPr wrap="square" rtlCol="0">
            <a:spAutoFit/>
          </a:bodyPr>
          <a:lstStyle/>
          <a:p>
            <a:r>
              <a:rPr lang="fr-FR" sz="2400" b="1" dirty="0">
                <a:solidFill>
                  <a:srgbClr val="FF0000"/>
                </a:solidFill>
              </a:rPr>
              <a:t>ferais</a:t>
            </a:r>
          </a:p>
        </p:txBody>
      </p:sp>
      <p:sp>
        <p:nvSpPr>
          <p:cNvPr id="6" name="ZoneTexte 5"/>
          <p:cNvSpPr txBox="1"/>
          <p:nvPr/>
        </p:nvSpPr>
        <p:spPr>
          <a:xfrm>
            <a:off x="971600" y="1556792"/>
            <a:ext cx="1800200" cy="461665"/>
          </a:xfrm>
          <a:prstGeom prst="rect">
            <a:avLst/>
          </a:prstGeom>
          <a:noFill/>
        </p:spPr>
        <p:txBody>
          <a:bodyPr wrap="square" rtlCol="0">
            <a:spAutoFit/>
          </a:bodyPr>
          <a:lstStyle/>
          <a:p>
            <a:r>
              <a:rPr lang="fr-FR" sz="2400" b="1" dirty="0">
                <a:solidFill>
                  <a:srgbClr val="FF0000"/>
                </a:solidFill>
              </a:rPr>
              <a:t>aurait été</a:t>
            </a:r>
          </a:p>
        </p:txBody>
      </p:sp>
      <p:sp>
        <p:nvSpPr>
          <p:cNvPr id="7" name="ZoneTexte 6"/>
          <p:cNvSpPr txBox="1"/>
          <p:nvPr/>
        </p:nvSpPr>
        <p:spPr>
          <a:xfrm>
            <a:off x="1043608" y="2132856"/>
            <a:ext cx="1440160" cy="461665"/>
          </a:xfrm>
          <a:prstGeom prst="rect">
            <a:avLst/>
          </a:prstGeom>
          <a:noFill/>
        </p:spPr>
        <p:txBody>
          <a:bodyPr wrap="square" rtlCol="0">
            <a:spAutoFit/>
          </a:bodyPr>
          <a:lstStyle/>
          <a:p>
            <a:r>
              <a:rPr lang="fr-FR" sz="2400" b="1" dirty="0">
                <a:solidFill>
                  <a:srgbClr val="FF0000"/>
                </a:solidFill>
              </a:rPr>
              <a:t>veuille</a:t>
            </a:r>
          </a:p>
        </p:txBody>
      </p:sp>
      <p:sp>
        <p:nvSpPr>
          <p:cNvPr id="8" name="ZoneTexte 7"/>
          <p:cNvSpPr txBox="1"/>
          <p:nvPr/>
        </p:nvSpPr>
        <p:spPr>
          <a:xfrm>
            <a:off x="1115616" y="2492896"/>
            <a:ext cx="1440160" cy="461665"/>
          </a:xfrm>
          <a:prstGeom prst="rect">
            <a:avLst/>
          </a:prstGeom>
          <a:noFill/>
        </p:spPr>
        <p:txBody>
          <a:bodyPr wrap="square" rtlCol="0">
            <a:spAutoFit/>
          </a:bodyPr>
          <a:lstStyle/>
          <a:p>
            <a:r>
              <a:rPr lang="fr-FR" sz="2400" b="1" dirty="0">
                <a:solidFill>
                  <a:srgbClr val="FF0000"/>
                </a:solidFill>
              </a:rPr>
              <a:t>faudrait</a:t>
            </a:r>
          </a:p>
        </p:txBody>
      </p:sp>
      <p:sp>
        <p:nvSpPr>
          <p:cNvPr id="9" name="ZoneTexte 8"/>
          <p:cNvSpPr txBox="1"/>
          <p:nvPr/>
        </p:nvSpPr>
        <p:spPr>
          <a:xfrm>
            <a:off x="1187624" y="2852936"/>
            <a:ext cx="1512168" cy="461665"/>
          </a:xfrm>
          <a:prstGeom prst="rect">
            <a:avLst/>
          </a:prstGeom>
          <a:noFill/>
        </p:spPr>
        <p:txBody>
          <a:bodyPr wrap="square" rtlCol="0">
            <a:spAutoFit/>
          </a:bodyPr>
          <a:lstStyle/>
          <a:p>
            <a:r>
              <a:rPr lang="fr-FR" sz="2400" b="1" dirty="0">
                <a:solidFill>
                  <a:srgbClr val="FF0000"/>
                </a:solidFill>
              </a:rPr>
              <a:t>serait</a:t>
            </a:r>
          </a:p>
        </p:txBody>
      </p:sp>
      <p:sp>
        <p:nvSpPr>
          <p:cNvPr id="10" name="ZoneTexte 9"/>
          <p:cNvSpPr txBox="1"/>
          <p:nvPr/>
        </p:nvSpPr>
        <p:spPr>
          <a:xfrm>
            <a:off x="2699792" y="3356992"/>
            <a:ext cx="1440160" cy="461665"/>
          </a:xfrm>
          <a:prstGeom prst="rect">
            <a:avLst/>
          </a:prstGeom>
          <a:noFill/>
        </p:spPr>
        <p:txBody>
          <a:bodyPr wrap="square" rtlCol="0">
            <a:spAutoFit/>
          </a:bodyPr>
          <a:lstStyle/>
          <a:p>
            <a:r>
              <a:rPr lang="fr-FR" sz="2400" b="1" dirty="0">
                <a:solidFill>
                  <a:srgbClr val="FF0000"/>
                </a:solidFill>
              </a:rPr>
              <a:t>serait</a:t>
            </a:r>
          </a:p>
        </p:txBody>
      </p:sp>
      <p:sp>
        <p:nvSpPr>
          <p:cNvPr id="11" name="ZoneTexte 10"/>
          <p:cNvSpPr txBox="1"/>
          <p:nvPr/>
        </p:nvSpPr>
        <p:spPr>
          <a:xfrm>
            <a:off x="4932040" y="4005064"/>
            <a:ext cx="2016224" cy="461665"/>
          </a:xfrm>
          <a:prstGeom prst="rect">
            <a:avLst/>
          </a:prstGeom>
          <a:noFill/>
        </p:spPr>
        <p:txBody>
          <a:bodyPr wrap="square" rtlCol="0">
            <a:spAutoFit/>
          </a:bodyPr>
          <a:lstStyle/>
          <a:p>
            <a:r>
              <a:rPr lang="fr-FR" sz="2400" b="1" dirty="0">
                <a:solidFill>
                  <a:srgbClr val="FF0000"/>
                </a:solidFill>
              </a:rPr>
              <a:t>entreteniez</a:t>
            </a:r>
          </a:p>
        </p:txBody>
      </p:sp>
      <p:sp>
        <p:nvSpPr>
          <p:cNvPr id="12" name="ZoneTexte 11"/>
          <p:cNvSpPr txBox="1"/>
          <p:nvPr/>
        </p:nvSpPr>
        <p:spPr>
          <a:xfrm>
            <a:off x="899592" y="4437112"/>
            <a:ext cx="2088232" cy="461665"/>
          </a:xfrm>
          <a:prstGeom prst="rect">
            <a:avLst/>
          </a:prstGeom>
          <a:noFill/>
        </p:spPr>
        <p:txBody>
          <a:bodyPr wrap="square" rtlCol="0">
            <a:spAutoFit/>
          </a:bodyPr>
          <a:lstStyle/>
          <a:p>
            <a:r>
              <a:rPr lang="fr-FR" sz="2400" b="1" dirty="0">
                <a:solidFill>
                  <a:srgbClr val="FF0000"/>
                </a:solidFill>
              </a:rPr>
              <a:t>Accepteriez</a:t>
            </a:r>
          </a:p>
        </p:txBody>
      </p:sp>
      <p:sp>
        <p:nvSpPr>
          <p:cNvPr id="13" name="ZoneTexte 12"/>
          <p:cNvSpPr txBox="1"/>
          <p:nvPr/>
        </p:nvSpPr>
        <p:spPr>
          <a:xfrm>
            <a:off x="6300192" y="4941168"/>
            <a:ext cx="2520280" cy="461665"/>
          </a:xfrm>
          <a:prstGeom prst="rect">
            <a:avLst/>
          </a:prstGeom>
          <a:noFill/>
        </p:spPr>
        <p:txBody>
          <a:bodyPr wrap="square" rtlCol="0">
            <a:spAutoFit/>
          </a:bodyPr>
          <a:lstStyle/>
          <a:p>
            <a:r>
              <a:rPr lang="fr-FR" sz="2400" b="1" dirty="0">
                <a:solidFill>
                  <a:srgbClr val="FF0000"/>
                </a:solidFill>
              </a:rPr>
              <a:t>fonctionnerait</a:t>
            </a:r>
          </a:p>
        </p:txBody>
      </p:sp>
      <p:sp>
        <p:nvSpPr>
          <p:cNvPr id="14" name="ZoneTexte 13"/>
          <p:cNvSpPr txBox="1"/>
          <p:nvPr/>
        </p:nvSpPr>
        <p:spPr>
          <a:xfrm>
            <a:off x="4932040" y="5517232"/>
            <a:ext cx="1440160" cy="461665"/>
          </a:xfrm>
          <a:prstGeom prst="rect">
            <a:avLst/>
          </a:prstGeom>
          <a:noFill/>
        </p:spPr>
        <p:txBody>
          <a:bodyPr wrap="square" rtlCol="0">
            <a:spAutoFit/>
          </a:bodyPr>
          <a:lstStyle/>
          <a:p>
            <a:r>
              <a:rPr lang="fr-FR" sz="2400" b="1" dirty="0">
                <a:solidFill>
                  <a:srgbClr val="FF0000"/>
                </a:solidFill>
              </a:rPr>
              <a:t>devrait</a:t>
            </a:r>
          </a:p>
        </p:txBody>
      </p:sp>
    </p:spTree>
    <p:extLst>
      <p:ext uri="{BB962C8B-B14F-4D97-AF65-F5344CB8AC3E}">
        <p14:creationId xmlns:p14="http://schemas.microsoft.com/office/powerpoint/2010/main" val="4196894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down)">
                                      <p:cBhvr>
                                        <p:cTn id="25" dur="500"/>
                                        <p:tgtEl>
                                          <p:spTgt spid="3">
                                            <p:txEl>
                                              <p:pRg st="6" end="6"/>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wipe(down)">
                                      <p:cBhvr>
                                        <p:cTn id="28" dur="500"/>
                                        <p:tgtEl>
                                          <p:spTgt spid="3">
                                            <p:txEl>
                                              <p:pRg st="7" end="7"/>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wipe(down)">
                                      <p:cBhvr>
                                        <p:cTn id="31" dur="500"/>
                                        <p:tgtEl>
                                          <p:spTgt spid="3">
                                            <p:txEl>
                                              <p:pRg st="8" end="8"/>
                                            </p:txEl>
                                          </p:spTgt>
                                        </p:tgtEl>
                                      </p:cBhvr>
                                    </p:animEffect>
                                  </p:childTnLst>
                                </p:cTn>
                              </p:par>
                              <p:par>
                                <p:cTn id="32" presetID="22" presetClass="entr" presetSubtype="4"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wipe(down)">
                                      <p:cBhvr>
                                        <p:cTn id="34" dur="500"/>
                                        <p:tgtEl>
                                          <p:spTgt spid="3">
                                            <p:txEl>
                                              <p:pRg st="9" end="9"/>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additive="base">
                                        <p:cTn id="39" dur="500" fill="hold"/>
                                        <p:tgtEl>
                                          <p:spTgt spid="5"/>
                                        </p:tgtEl>
                                        <p:attrNameLst>
                                          <p:attrName>ppt_x</p:attrName>
                                        </p:attrNameLst>
                                      </p:cBhvr>
                                      <p:tavLst>
                                        <p:tav tm="0">
                                          <p:val>
                                            <p:strVal val="#ppt_x"/>
                                          </p:val>
                                        </p:tav>
                                        <p:tav tm="100000">
                                          <p:val>
                                            <p:strVal val="#ppt_x"/>
                                          </p:val>
                                        </p:tav>
                                      </p:tavLst>
                                    </p:anim>
                                    <p:anim calcmode="lin" valueType="num">
                                      <p:cBhvr additive="base">
                                        <p:cTn id="4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anim calcmode="lin" valueType="num">
                                      <p:cBhvr additive="base">
                                        <p:cTn id="45" dur="500" fill="hold"/>
                                        <p:tgtEl>
                                          <p:spTgt spid="6"/>
                                        </p:tgtEl>
                                        <p:attrNameLst>
                                          <p:attrName>ppt_x</p:attrName>
                                        </p:attrNameLst>
                                      </p:cBhvr>
                                      <p:tavLst>
                                        <p:tav tm="0">
                                          <p:val>
                                            <p:strVal val="#ppt_x"/>
                                          </p:val>
                                        </p:tav>
                                        <p:tav tm="100000">
                                          <p:val>
                                            <p:strVal val="#ppt_x"/>
                                          </p:val>
                                        </p:tav>
                                      </p:tavLst>
                                    </p:anim>
                                    <p:anim calcmode="lin" valueType="num">
                                      <p:cBhvr additive="base">
                                        <p:cTn id="4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anim calcmode="lin" valueType="num">
                                      <p:cBhvr additive="base">
                                        <p:cTn id="51" dur="500" fill="hold"/>
                                        <p:tgtEl>
                                          <p:spTgt spid="7"/>
                                        </p:tgtEl>
                                        <p:attrNameLst>
                                          <p:attrName>ppt_x</p:attrName>
                                        </p:attrNameLst>
                                      </p:cBhvr>
                                      <p:tavLst>
                                        <p:tav tm="0">
                                          <p:val>
                                            <p:strVal val="#ppt_x"/>
                                          </p:val>
                                        </p:tav>
                                        <p:tav tm="100000">
                                          <p:val>
                                            <p:strVal val="#ppt_x"/>
                                          </p:val>
                                        </p:tav>
                                      </p:tavLst>
                                    </p:anim>
                                    <p:anim calcmode="lin" valueType="num">
                                      <p:cBhvr additive="base">
                                        <p:cTn id="5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8"/>
                                        </p:tgtEl>
                                        <p:attrNameLst>
                                          <p:attrName>style.visibility</p:attrName>
                                        </p:attrNameLst>
                                      </p:cBhvr>
                                      <p:to>
                                        <p:strVal val="visible"/>
                                      </p:to>
                                    </p:set>
                                    <p:anim calcmode="lin" valueType="num">
                                      <p:cBhvr additive="base">
                                        <p:cTn id="57" dur="500" fill="hold"/>
                                        <p:tgtEl>
                                          <p:spTgt spid="8"/>
                                        </p:tgtEl>
                                        <p:attrNameLst>
                                          <p:attrName>ppt_x</p:attrName>
                                        </p:attrNameLst>
                                      </p:cBhvr>
                                      <p:tavLst>
                                        <p:tav tm="0">
                                          <p:val>
                                            <p:strVal val="#ppt_x"/>
                                          </p:val>
                                        </p:tav>
                                        <p:tav tm="100000">
                                          <p:val>
                                            <p:strVal val="#ppt_x"/>
                                          </p:val>
                                        </p:tav>
                                      </p:tavLst>
                                    </p:anim>
                                    <p:anim calcmode="lin" valueType="num">
                                      <p:cBhvr additive="base">
                                        <p:cTn id="5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9"/>
                                        </p:tgtEl>
                                        <p:attrNameLst>
                                          <p:attrName>style.visibility</p:attrName>
                                        </p:attrNameLst>
                                      </p:cBhvr>
                                      <p:to>
                                        <p:strVal val="visible"/>
                                      </p:to>
                                    </p:set>
                                    <p:anim calcmode="lin" valueType="num">
                                      <p:cBhvr additive="base">
                                        <p:cTn id="63" dur="500" fill="hold"/>
                                        <p:tgtEl>
                                          <p:spTgt spid="9"/>
                                        </p:tgtEl>
                                        <p:attrNameLst>
                                          <p:attrName>ppt_x</p:attrName>
                                        </p:attrNameLst>
                                      </p:cBhvr>
                                      <p:tavLst>
                                        <p:tav tm="0">
                                          <p:val>
                                            <p:strVal val="#ppt_x"/>
                                          </p:val>
                                        </p:tav>
                                        <p:tav tm="100000">
                                          <p:val>
                                            <p:strVal val="#ppt_x"/>
                                          </p:val>
                                        </p:tav>
                                      </p:tavLst>
                                    </p:anim>
                                    <p:anim calcmode="lin" valueType="num">
                                      <p:cBhvr additive="base">
                                        <p:cTn id="6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0"/>
                                        </p:tgtEl>
                                        <p:attrNameLst>
                                          <p:attrName>style.visibility</p:attrName>
                                        </p:attrNameLst>
                                      </p:cBhvr>
                                      <p:to>
                                        <p:strVal val="visible"/>
                                      </p:to>
                                    </p:set>
                                    <p:anim calcmode="lin" valueType="num">
                                      <p:cBhvr additive="base">
                                        <p:cTn id="69" dur="500" fill="hold"/>
                                        <p:tgtEl>
                                          <p:spTgt spid="10"/>
                                        </p:tgtEl>
                                        <p:attrNameLst>
                                          <p:attrName>ppt_x</p:attrName>
                                        </p:attrNameLst>
                                      </p:cBhvr>
                                      <p:tavLst>
                                        <p:tav tm="0">
                                          <p:val>
                                            <p:strVal val="#ppt_x"/>
                                          </p:val>
                                        </p:tav>
                                        <p:tav tm="100000">
                                          <p:val>
                                            <p:strVal val="#ppt_x"/>
                                          </p:val>
                                        </p:tav>
                                      </p:tavLst>
                                    </p:anim>
                                    <p:anim calcmode="lin" valueType="num">
                                      <p:cBhvr additive="base">
                                        <p:cTn id="7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11"/>
                                        </p:tgtEl>
                                        <p:attrNameLst>
                                          <p:attrName>style.visibility</p:attrName>
                                        </p:attrNameLst>
                                      </p:cBhvr>
                                      <p:to>
                                        <p:strVal val="visible"/>
                                      </p:to>
                                    </p:set>
                                    <p:anim calcmode="lin" valueType="num">
                                      <p:cBhvr additive="base">
                                        <p:cTn id="75" dur="500" fill="hold"/>
                                        <p:tgtEl>
                                          <p:spTgt spid="11"/>
                                        </p:tgtEl>
                                        <p:attrNameLst>
                                          <p:attrName>ppt_x</p:attrName>
                                        </p:attrNameLst>
                                      </p:cBhvr>
                                      <p:tavLst>
                                        <p:tav tm="0">
                                          <p:val>
                                            <p:strVal val="#ppt_x"/>
                                          </p:val>
                                        </p:tav>
                                        <p:tav tm="100000">
                                          <p:val>
                                            <p:strVal val="#ppt_x"/>
                                          </p:val>
                                        </p:tav>
                                      </p:tavLst>
                                    </p:anim>
                                    <p:anim calcmode="lin" valueType="num">
                                      <p:cBhvr additive="base">
                                        <p:cTn id="7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12"/>
                                        </p:tgtEl>
                                        <p:attrNameLst>
                                          <p:attrName>style.visibility</p:attrName>
                                        </p:attrNameLst>
                                      </p:cBhvr>
                                      <p:to>
                                        <p:strVal val="visible"/>
                                      </p:to>
                                    </p:set>
                                    <p:anim calcmode="lin" valueType="num">
                                      <p:cBhvr additive="base">
                                        <p:cTn id="81" dur="500" fill="hold"/>
                                        <p:tgtEl>
                                          <p:spTgt spid="12"/>
                                        </p:tgtEl>
                                        <p:attrNameLst>
                                          <p:attrName>ppt_x</p:attrName>
                                        </p:attrNameLst>
                                      </p:cBhvr>
                                      <p:tavLst>
                                        <p:tav tm="0">
                                          <p:val>
                                            <p:strVal val="#ppt_x"/>
                                          </p:val>
                                        </p:tav>
                                        <p:tav tm="100000">
                                          <p:val>
                                            <p:strVal val="#ppt_x"/>
                                          </p:val>
                                        </p:tav>
                                      </p:tavLst>
                                    </p:anim>
                                    <p:anim calcmode="lin" valueType="num">
                                      <p:cBhvr additive="base">
                                        <p:cTn id="8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13"/>
                                        </p:tgtEl>
                                        <p:attrNameLst>
                                          <p:attrName>style.visibility</p:attrName>
                                        </p:attrNameLst>
                                      </p:cBhvr>
                                      <p:to>
                                        <p:strVal val="visible"/>
                                      </p:to>
                                    </p:set>
                                    <p:anim calcmode="lin" valueType="num">
                                      <p:cBhvr additive="base">
                                        <p:cTn id="87" dur="500" fill="hold"/>
                                        <p:tgtEl>
                                          <p:spTgt spid="13"/>
                                        </p:tgtEl>
                                        <p:attrNameLst>
                                          <p:attrName>ppt_x</p:attrName>
                                        </p:attrNameLst>
                                      </p:cBhvr>
                                      <p:tavLst>
                                        <p:tav tm="0">
                                          <p:val>
                                            <p:strVal val="#ppt_x"/>
                                          </p:val>
                                        </p:tav>
                                        <p:tav tm="100000">
                                          <p:val>
                                            <p:strVal val="#ppt_x"/>
                                          </p:val>
                                        </p:tav>
                                      </p:tavLst>
                                    </p:anim>
                                    <p:anim calcmode="lin" valueType="num">
                                      <p:cBhvr additive="base">
                                        <p:cTn id="8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grpId="0" nodeType="clickEffect">
                                  <p:stCondLst>
                                    <p:cond delay="0"/>
                                  </p:stCondLst>
                                  <p:childTnLst>
                                    <p:set>
                                      <p:cBhvr>
                                        <p:cTn id="92" dur="1" fill="hold">
                                          <p:stCondLst>
                                            <p:cond delay="0"/>
                                          </p:stCondLst>
                                        </p:cTn>
                                        <p:tgtEl>
                                          <p:spTgt spid="14"/>
                                        </p:tgtEl>
                                        <p:attrNameLst>
                                          <p:attrName>style.visibility</p:attrName>
                                        </p:attrNameLst>
                                      </p:cBhvr>
                                      <p:to>
                                        <p:strVal val="visible"/>
                                      </p:to>
                                    </p:set>
                                    <p:anim calcmode="lin" valueType="num">
                                      <p:cBhvr additive="base">
                                        <p:cTn id="93" dur="500" fill="hold"/>
                                        <p:tgtEl>
                                          <p:spTgt spid="14"/>
                                        </p:tgtEl>
                                        <p:attrNameLst>
                                          <p:attrName>ppt_x</p:attrName>
                                        </p:attrNameLst>
                                      </p:cBhvr>
                                      <p:tavLst>
                                        <p:tav tm="0">
                                          <p:val>
                                            <p:strVal val="#ppt_x"/>
                                          </p:val>
                                        </p:tav>
                                        <p:tav tm="100000">
                                          <p:val>
                                            <p:strVal val="#ppt_x"/>
                                          </p:val>
                                        </p:tav>
                                      </p:tavLst>
                                    </p:anim>
                                    <p:anim calcmode="lin" valueType="num">
                                      <p:cBhvr additive="base">
                                        <p:cTn id="9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476672"/>
            <a:ext cx="8435280" cy="504056"/>
          </a:xfrm>
        </p:spPr>
        <p:txBody>
          <a:bodyPr>
            <a:normAutofit fontScale="90000"/>
          </a:bodyPr>
          <a:lstStyle/>
          <a:p>
            <a:r>
              <a:rPr lang="fr-FR" sz="3200" dirty="0"/>
              <a:t>L’hypothèse :</a:t>
            </a:r>
            <a:r>
              <a:rPr lang="fr-FR" sz="3200" dirty="0"/>
              <a:t> mettez les verbes au temps qui convient</a:t>
            </a:r>
          </a:p>
        </p:txBody>
      </p:sp>
      <p:sp>
        <p:nvSpPr>
          <p:cNvPr id="3" name="Espace réservé du contenu 2"/>
          <p:cNvSpPr>
            <a:spLocks noGrp="1"/>
          </p:cNvSpPr>
          <p:nvPr>
            <p:ph idx="1"/>
          </p:nvPr>
        </p:nvSpPr>
        <p:spPr>
          <a:xfrm>
            <a:off x="323528" y="1124744"/>
            <a:ext cx="8363272" cy="5199856"/>
          </a:xfrm>
        </p:spPr>
        <p:txBody>
          <a:bodyPr>
            <a:normAutofit fontScale="92500" lnSpcReduction="20000"/>
          </a:bodyPr>
          <a:lstStyle/>
          <a:p>
            <a:pPr marL="514350" indent="-514350">
              <a:buFont typeface="+mj-lt"/>
              <a:buAutoNum type="arabicPeriod"/>
            </a:pPr>
            <a:r>
              <a:rPr lang="fr-FR" dirty="0">
                <a:solidFill>
                  <a:srgbClr val="0070C0"/>
                </a:solidFill>
              </a:rPr>
              <a:t>Si ta voiture est en panne, tu (pouvoir) prendre la mienne.</a:t>
            </a:r>
          </a:p>
          <a:p>
            <a:pPr marL="514350" indent="-514350">
              <a:buFont typeface="+mj-lt"/>
              <a:buAutoNum type="arabicPeriod"/>
            </a:pPr>
            <a:r>
              <a:rPr lang="fr-FR" dirty="0">
                <a:solidFill>
                  <a:srgbClr val="0070C0"/>
                </a:solidFill>
              </a:rPr>
              <a:t>Il (être) très étonnant qu’elle soit reçue à son examen.</a:t>
            </a:r>
          </a:p>
          <a:p>
            <a:pPr marL="514350" indent="-514350">
              <a:buFont typeface="+mj-lt"/>
              <a:buAutoNum type="arabicPeriod"/>
            </a:pPr>
            <a:r>
              <a:rPr lang="fr-FR" dirty="0">
                <a:solidFill>
                  <a:srgbClr val="0070C0"/>
                </a:solidFill>
              </a:rPr>
              <a:t>Il pourra réussir, à condition qu’il (faire) de gros efforts.</a:t>
            </a:r>
          </a:p>
          <a:p>
            <a:pPr marL="514350" indent="-514350">
              <a:buFont typeface="+mj-lt"/>
              <a:buAutoNum type="arabicPeriod"/>
            </a:pPr>
            <a:r>
              <a:rPr lang="fr-FR" dirty="0">
                <a:solidFill>
                  <a:srgbClr val="0070C0"/>
                </a:solidFill>
              </a:rPr>
              <a:t>Si tu m’ (prévenir)            plus tôt, j’aurais pu venir t’aider.</a:t>
            </a:r>
          </a:p>
          <a:p>
            <a:pPr marL="514350" indent="-514350">
              <a:buFont typeface="+mj-lt"/>
              <a:buAutoNum type="arabicPeriod"/>
            </a:pPr>
            <a:r>
              <a:rPr lang="fr-FR" dirty="0">
                <a:solidFill>
                  <a:srgbClr val="0070C0"/>
                </a:solidFill>
              </a:rPr>
              <a:t>Même si on me payait une fortune, je n’ (accepter)      pas un travail pareil.</a:t>
            </a:r>
          </a:p>
          <a:p>
            <a:pPr marL="514350" indent="-514350">
              <a:buFont typeface="+mj-lt"/>
              <a:buAutoNum type="arabicPeriod"/>
            </a:pPr>
            <a:r>
              <a:rPr lang="fr-FR" dirty="0">
                <a:solidFill>
                  <a:srgbClr val="0070C0"/>
                </a:solidFill>
              </a:rPr>
              <a:t>En admettant qu’il ne (être) pas trop stupide, il comprendra très bien où est son intérêt.</a:t>
            </a:r>
          </a:p>
          <a:p>
            <a:pPr marL="514350" indent="-514350">
              <a:buFont typeface="+mj-lt"/>
              <a:buAutoNum type="arabicPeriod"/>
            </a:pPr>
            <a:r>
              <a:rPr lang="fr-FR" dirty="0">
                <a:solidFill>
                  <a:srgbClr val="0070C0"/>
                </a:solidFill>
              </a:rPr>
              <a:t>Si nous nous étions entraînés plus régulièrement, nous (gagner)              sans difficulté.</a:t>
            </a:r>
          </a:p>
          <a:p>
            <a:pPr marL="514350" indent="-514350">
              <a:buFont typeface="+mj-lt"/>
              <a:buAutoNum type="arabicPeriod"/>
            </a:pPr>
            <a:r>
              <a:rPr lang="fr-FR" dirty="0">
                <a:solidFill>
                  <a:srgbClr val="0070C0"/>
                </a:solidFill>
              </a:rPr>
              <a:t>Si tu en(avoir) envie, je t’emmènerai au cinéma.</a:t>
            </a:r>
          </a:p>
          <a:p>
            <a:pPr marL="514350" indent="-514350">
              <a:buFont typeface="+mj-lt"/>
              <a:buAutoNum type="arabicPeriod"/>
            </a:pPr>
            <a:r>
              <a:rPr lang="fr-FR" dirty="0">
                <a:solidFill>
                  <a:srgbClr val="0070C0"/>
                </a:solidFill>
              </a:rPr>
              <a:t>Si tu (être)          plus sage, ta mère ne t’aurait pas puni.</a:t>
            </a:r>
          </a:p>
          <a:p>
            <a:pPr marL="514350" indent="-514350">
              <a:buFont typeface="+mj-lt"/>
              <a:buAutoNum type="arabicPeriod"/>
            </a:pPr>
            <a:r>
              <a:rPr lang="fr-FR" dirty="0">
                <a:solidFill>
                  <a:srgbClr val="0070C0"/>
                </a:solidFill>
              </a:rPr>
              <a:t>Si j’avais su ce qu’il allait faire, j’ (trouver)             les mots pour l’en dissuader.</a:t>
            </a:r>
          </a:p>
          <a:p>
            <a:endParaRPr lang="fr-FR" dirty="0"/>
          </a:p>
        </p:txBody>
      </p:sp>
      <p:sp>
        <p:nvSpPr>
          <p:cNvPr id="4" name="ZoneTexte 3"/>
          <p:cNvSpPr txBox="1"/>
          <p:nvPr/>
        </p:nvSpPr>
        <p:spPr>
          <a:xfrm>
            <a:off x="4716016" y="980728"/>
            <a:ext cx="1440160" cy="461665"/>
          </a:xfrm>
          <a:prstGeom prst="rect">
            <a:avLst/>
          </a:prstGeom>
          <a:noFill/>
        </p:spPr>
        <p:txBody>
          <a:bodyPr wrap="square" rtlCol="0">
            <a:spAutoFit/>
          </a:bodyPr>
          <a:lstStyle/>
          <a:p>
            <a:r>
              <a:rPr lang="fr-FR" sz="2400" b="1" dirty="0">
                <a:solidFill>
                  <a:srgbClr val="FF0000"/>
                </a:solidFill>
              </a:rPr>
              <a:t>pourras</a:t>
            </a:r>
          </a:p>
        </p:txBody>
      </p:sp>
      <p:sp>
        <p:nvSpPr>
          <p:cNvPr id="5" name="ZoneTexte 4"/>
          <p:cNvSpPr txBox="1"/>
          <p:nvPr/>
        </p:nvSpPr>
        <p:spPr>
          <a:xfrm>
            <a:off x="1115616" y="1340768"/>
            <a:ext cx="1296144" cy="461665"/>
          </a:xfrm>
          <a:prstGeom prst="rect">
            <a:avLst/>
          </a:prstGeom>
          <a:noFill/>
        </p:spPr>
        <p:txBody>
          <a:bodyPr wrap="square" rtlCol="0">
            <a:spAutoFit/>
          </a:bodyPr>
          <a:lstStyle/>
          <a:p>
            <a:r>
              <a:rPr lang="fr-FR" sz="2400" b="1" dirty="0">
                <a:solidFill>
                  <a:srgbClr val="FF0000"/>
                </a:solidFill>
              </a:rPr>
              <a:t>serait</a:t>
            </a:r>
          </a:p>
        </p:txBody>
      </p:sp>
      <p:sp>
        <p:nvSpPr>
          <p:cNvPr id="6" name="ZoneTexte 5"/>
          <p:cNvSpPr txBox="1"/>
          <p:nvPr/>
        </p:nvSpPr>
        <p:spPr>
          <a:xfrm>
            <a:off x="5220072" y="1700808"/>
            <a:ext cx="1296144" cy="461665"/>
          </a:xfrm>
          <a:prstGeom prst="rect">
            <a:avLst/>
          </a:prstGeom>
          <a:noFill/>
        </p:spPr>
        <p:txBody>
          <a:bodyPr wrap="square" rtlCol="0">
            <a:spAutoFit/>
          </a:bodyPr>
          <a:lstStyle/>
          <a:p>
            <a:r>
              <a:rPr lang="fr-FR" sz="2400" b="1" dirty="0">
                <a:solidFill>
                  <a:srgbClr val="FF0000"/>
                </a:solidFill>
              </a:rPr>
              <a:t>fasse</a:t>
            </a:r>
          </a:p>
        </p:txBody>
      </p:sp>
      <p:sp>
        <p:nvSpPr>
          <p:cNvPr id="7" name="ZoneTexte 6"/>
          <p:cNvSpPr txBox="1"/>
          <p:nvPr/>
        </p:nvSpPr>
        <p:spPr>
          <a:xfrm>
            <a:off x="1979712" y="2060848"/>
            <a:ext cx="2448272" cy="461665"/>
          </a:xfrm>
          <a:prstGeom prst="rect">
            <a:avLst/>
          </a:prstGeom>
          <a:noFill/>
        </p:spPr>
        <p:txBody>
          <a:bodyPr wrap="square" rtlCol="0">
            <a:spAutoFit/>
          </a:bodyPr>
          <a:lstStyle/>
          <a:p>
            <a:r>
              <a:rPr lang="fr-FR" sz="2400" b="1" dirty="0">
                <a:solidFill>
                  <a:srgbClr val="FF0000"/>
                </a:solidFill>
              </a:rPr>
              <a:t>avais prévenu</a:t>
            </a:r>
          </a:p>
        </p:txBody>
      </p:sp>
      <p:sp>
        <p:nvSpPr>
          <p:cNvPr id="8" name="ZoneTexte 7"/>
          <p:cNvSpPr txBox="1"/>
          <p:nvPr/>
        </p:nvSpPr>
        <p:spPr>
          <a:xfrm>
            <a:off x="6084168" y="2420888"/>
            <a:ext cx="2016224" cy="461665"/>
          </a:xfrm>
          <a:prstGeom prst="rect">
            <a:avLst/>
          </a:prstGeom>
          <a:noFill/>
        </p:spPr>
        <p:txBody>
          <a:bodyPr wrap="square" rtlCol="0">
            <a:spAutoFit/>
          </a:bodyPr>
          <a:lstStyle/>
          <a:p>
            <a:r>
              <a:rPr lang="fr-FR" sz="2400" b="1" dirty="0">
                <a:solidFill>
                  <a:srgbClr val="FF0000"/>
                </a:solidFill>
              </a:rPr>
              <a:t>accepterais</a:t>
            </a:r>
          </a:p>
        </p:txBody>
      </p:sp>
      <p:sp>
        <p:nvSpPr>
          <p:cNvPr id="9" name="ZoneTexte 8"/>
          <p:cNvSpPr txBox="1"/>
          <p:nvPr/>
        </p:nvSpPr>
        <p:spPr>
          <a:xfrm>
            <a:off x="3779912" y="3068960"/>
            <a:ext cx="1296144" cy="461665"/>
          </a:xfrm>
          <a:prstGeom prst="rect">
            <a:avLst/>
          </a:prstGeom>
          <a:noFill/>
        </p:spPr>
        <p:txBody>
          <a:bodyPr wrap="square" rtlCol="0">
            <a:spAutoFit/>
          </a:bodyPr>
          <a:lstStyle/>
          <a:p>
            <a:r>
              <a:rPr lang="fr-FR" sz="2400" b="1" dirty="0">
                <a:solidFill>
                  <a:srgbClr val="FF0000"/>
                </a:solidFill>
              </a:rPr>
              <a:t>soit</a:t>
            </a:r>
          </a:p>
        </p:txBody>
      </p:sp>
      <p:sp>
        <p:nvSpPr>
          <p:cNvPr id="10" name="ZoneTexte 9"/>
          <p:cNvSpPr txBox="1"/>
          <p:nvPr/>
        </p:nvSpPr>
        <p:spPr>
          <a:xfrm>
            <a:off x="899592" y="4077072"/>
            <a:ext cx="2592288" cy="461665"/>
          </a:xfrm>
          <a:prstGeom prst="rect">
            <a:avLst/>
          </a:prstGeom>
          <a:noFill/>
        </p:spPr>
        <p:txBody>
          <a:bodyPr wrap="square" rtlCol="0">
            <a:spAutoFit/>
          </a:bodyPr>
          <a:lstStyle/>
          <a:p>
            <a:r>
              <a:rPr lang="fr-FR" sz="2400" b="1" dirty="0">
                <a:solidFill>
                  <a:srgbClr val="FF0000"/>
                </a:solidFill>
              </a:rPr>
              <a:t>aurions gagné</a:t>
            </a:r>
          </a:p>
        </p:txBody>
      </p:sp>
      <p:sp>
        <p:nvSpPr>
          <p:cNvPr id="11" name="ZoneTexte 10"/>
          <p:cNvSpPr txBox="1"/>
          <p:nvPr/>
        </p:nvSpPr>
        <p:spPr>
          <a:xfrm>
            <a:off x="2195736" y="4365104"/>
            <a:ext cx="720080" cy="461665"/>
          </a:xfrm>
          <a:prstGeom prst="rect">
            <a:avLst/>
          </a:prstGeom>
          <a:noFill/>
        </p:spPr>
        <p:txBody>
          <a:bodyPr wrap="square" rtlCol="0">
            <a:spAutoFit/>
          </a:bodyPr>
          <a:lstStyle/>
          <a:p>
            <a:r>
              <a:rPr lang="fr-FR" sz="2400" b="1" dirty="0">
                <a:solidFill>
                  <a:srgbClr val="FF0000"/>
                </a:solidFill>
              </a:rPr>
              <a:t>as</a:t>
            </a:r>
          </a:p>
        </p:txBody>
      </p:sp>
      <p:sp>
        <p:nvSpPr>
          <p:cNvPr id="12" name="ZoneTexte 11"/>
          <p:cNvSpPr txBox="1"/>
          <p:nvPr/>
        </p:nvSpPr>
        <p:spPr>
          <a:xfrm>
            <a:off x="1547664" y="4797152"/>
            <a:ext cx="1440160" cy="461665"/>
          </a:xfrm>
          <a:prstGeom prst="rect">
            <a:avLst/>
          </a:prstGeom>
          <a:noFill/>
        </p:spPr>
        <p:txBody>
          <a:bodyPr wrap="square" rtlCol="0">
            <a:spAutoFit/>
          </a:bodyPr>
          <a:lstStyle/>
          <a:p>
            <a:r>
              <a:rPr lang="fr-FR" sz="2400" b="1" dirty="0">
                <a:solidFill>
                  <a:srgbClr val="FF0000"/>
                </a:solidFill>
              </a:rPr>
              <a:t>avais été</a:t>
            </a:r>
          </a:p>
        </p:txBody>
      </p:sp>
      <p:sp>
        <p:nvSpPr>
          <p:cNvPr id="13" name="ZoneTexte 12"/>
          <p:cNvSpPr txBox="1"/>
          <p:nvPr/>
        </p:nvSpPr>
        <p:spPr>
          <a:xfrm>
            <a:off x="5076056" y="5085184"/>
            <a:ext cx="2088232" cy="461665"/>
          </a:xfrm>
          <a:prstGeom prst="rect">
            <a:avLst/>
          </a:prstGeom>
          <a:noFill/>
        </p:spPr>
        <p:txBody>
          <a:bodyPr wrap="square" rtlCol="0">
            <a:spAutoFit/>
          </a:bodyPr>
          <a:lstStyle/>
          <a:p>
            <a:r>
              <a:rPr lang="fr-FR" sz="2400" b="1" dirty="0">
                <a:solidFill>
                  <a:srgbClr val="FF0000"/>
                </a:solidFill>
              </a:rPr>
              <a:t>aurais trouvé</a:t>
            </a:r>
          </a:p>
        </p:txBody>
      </p:sp>
    </p:spTree>
    <p:extLst>
      <p:ext uri="{BB962C8B-B14F-4D97-AF65-F5344CB8AC3E}">
        <p14:creationId xmlns:p14="http://schemas.microsoft.com/office/powerpoint/2010/main" val="3350354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ircle(in)">
                                      <p:cBhvr>
                                        <p:cTn id="13" dur="2000"/>
                                        <p:tgtEl>
                                          <p:spTgt spid="3">
                                            <p:txEl>
                                              <p:pRg st="2" end="2"/>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ircle(in)">
                                      <p:cBhvr>
                                        <p:cTn id="16" dur="2000"/>
                                        <p:tgtEl>
                                          <p:spTgt spid="3">
                                            <p:txEl>
                                              <p:pRg st="3" end="3"/>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ircle(in)">
                                      <p:cBhvr>
                                        <p:cTn id="19" dur="2000"/>
                                        <p:tgtEl>
                                          <p:spTgt spid="3">
                                            <p:txEl>
                                              <p:pRg st="4" end="4"/>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ircle(in)">
                                      <p:cBhvr>
                                        <p:cTn id="22" dur="2000"/>
                                        <p:tgtEl>
                                          <p:spTgt spid="3">
                                            <p:txEl>
                                              <p:pRg st="5" end="5"/>
                                            </p:txEl>
                                          </p:spTgt>
                                        </p:tgtEl>
                                      </p:cBhvr>
                                    </p:animEffect>
                                  </p:childTnLst>
                                </p:cTn>
                              </p:par>
                              <p:par>
                                <p:cTn id="23" presetID="6" presetClass="entr" presetSubtype="16"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circle(in)">
                                      <p:cBhvr>
                                        <p:cTn id="25" dur="2000"/>
                                        <p:tgtEl>
                                          <p:spTgt spid="3">
                                            <p:txEl>
                                              <p:pRg st="6" end="6"/>
                                            </p:txEl>
                                          </p:spTgt>
                                        </p:tgtEl>
                                      </p:cBhvr>
                                    </p:animEffect>
                                  </p:childTnLst>
                                </p:cTn>
                              </p:par>
                              <p:par>
                                <p:cTn id="26" presetID="6" presetClass="entr" presetSubtype="16"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circle(in)">
                                      <p:cBhvr>
                                        <p:cTn id="28" dur="2000"/>
                                        <p:tgtEl>
                                          <p:spTgt spid="3">
                                            <p:txEl>
                                              <p:pRg st="7" end="7"/>
                                            </p:txEl>
                                          </p:spTgt>
                                        </p:tgtEl>
                                      </p:cBhvr>
                                    </p:animEffect>
                                  </p:childTnLst>
                                </p:cTn>
                              </p:par>
                              <p:par>
                                <p:cTn id="29" presetID="6" presetClass="entr" presetSubtype="16"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circle(in)">
                                      <p:cBhvr>
                                        <p:cTn id="31" dur="2000"/>
                                        <p:tgtEl>
                                          <p:spTgt spid="3">
                                            <p:txEl>
                                              <p:pRg st="8" end="8"/>
                                            </p:txEl>
                                          </p:spTgt>
                                        </p:tgtEl>
                                      </p:cBhvr>
                                    </p:animEffect>
                                  </p:childTnLst>
                                </p:cTn>
                              </p:par>
                              <p:par>
                                <p:cTn id="32" presetID="6" presetClass="entr" presetSubtype="16"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circle(in)">
                                      <p:cBhvr>
                                        <p:cTn id="34" dur="2000"/>
                                        <p:tgtEl>
                                          <p:spTgt spid="3">
                                            <p:txEl>
                                              <p:pRg st="9" end="9"/>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anim calcmode="lin" valueType="num">
                                      <p:cBhvr additive="base">
                                        <p:cTn id="39" dur="500" fill="hold"/>
                                        <p:tgtEl>
                                          <p:spTgt spid="4"/>
                                        </p:tgtEl>
                                        <p:attrNameLst>
                                          <p:attrName>ppt_x</p:attrName>
                                        </p:attrNameLst>
                                      </p:cBhvr>
                                      <p:tavLst>
                                        <p:tav tm="0">
                                          <p:val>
                                            <p:strVal val="#ppt_x"/>
                                          </p:val>
                                        </p:tav>
                                        <p:tav tm="100000">
                                          <p:val>
                                            <p:strVal val="#ppt_x"/>
                                          </p:val>
                                        </p:tav>
                                      </p:tavLst>
                                    </p:anim>
                                    <p:anim calcmode="lin" valueType="num">
                                      <p:cBhvr additive="base">
                                        <p:cTn id="4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ppt_x"/>
                                          </p:val>
                                        </p:tav>
                                        <p:tav tm="100000">
                                          <p:val>
                                            <p:strVal val="#ppt_x"/>
                                          </p:val>
                                        </p:tav>
                                      </p:tavLst>
                                    </p:anim>
                                    <p:anim calcmode="lin" valueType="num">
                                      <p:cBhvr additive="base">
                                        <p:cTn id="4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6"/>
                                        </p:tgtEl>
                                        <p:attrNameLst>
                                          <p:attrName>style.visibility</p:attrName>
                                        </p:attrNameLst>
                                      </p:cBhvr>
                                      <p:to>
                                        <p:strVal val="visible"/>
                                      </p:to>
                                    </p:set>
                                    <p:anim calcmode="lin" valueType="num">
                                      <p:cBhvr additive="base">
                                        <p:cTn id="51" dur="500" fill="hold"/>
                                        <p:tgtEl>
                                          <p:spTgt spid="6"/>
                                        </p:tgtEl>
                                        <p:attrNameLst>
                                          <p:attrName>ppt_x</p:attrName>
                                        </p:attrNameLst>
                                      </p:cBhvr>
                                      <p:tavLst>
                                        <p:tav tm="0">
                                          <p:val>
                                            <p:strVal val="#ppt_x"/>
                                          </p:val>
                                        </p:tav>
                                        <p:tav tm="100000">
                                          <p:val>
                                            <p:strVal val="#ppt_x"/>
                                          </p:val>
                                        </p:tav>
                                      </p:tavLst>
                                    </p:anim>
                                    <p:anim calcmode="lin" valueType="num">
                                      <p:cBhvr additive="base">
                                        <p:cTn id="5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7"/>
                                        </p:tgtEl>
                                        <p:attrNameLst>
                                          <p:attrName>style.visibility</p:attrName>
                                        </p:attrNameLst>
                                      </p:cBhvr>
                                      <p:to>
                                        <p:strVal val="visible"/>
                                      </p:to>
                                    </p:set>
                                    <p:anim calcmode="lin" valueType="num">
                                      <p:cBhvr additive="base">
                                        <p:cTn id="57" dur="500" fill="hold"/>
                                        <p:tgtEl>
                                          <p:spTgt spid="7"/>
                                        </p:tgtEl>
                                        <p:attrNameLst>
                                          <p:attrName>ppt_x</p:attrName>
                                        </p:attrNameLst>
                                      </p:cBhvr>
                                      <p:tavLst>
                                        <p:tav tm="0">
                                          <p:val>
                                            <p:strVal val="#ppt_x"/>
                                          </p:val>
                                        </p:tav>
                                        <p:tav tm="100000">
                                          <p:val>
                                            <p:strVal val="#ppt_x"/>
                                          </p:val>
                                        </p:tav>
                                      </p:tavLst>
                                    </p:anim>
                                    <p:anim calcmode="lin" valueType="num">
                                      <p:cBhvr additive="base">
                                        <p:cTn id="5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8"/>
                                        </p:tgtEl>
                                        <p:attrNameLst>
                                          <p:attrName>style.visibility</p:attrName>
                                        </p:attrNameLst>
                                      </p:cBhvr>
                                      <p:to>
                                        <p:strVal val="visible"/>
                                      </p:to>
                                    </p:set>
                                    <p:anim calcmode="lin" valueType="num">
                                      <p:cBhvr additive="base">
                                        <p:cTn id="63" dur="500" fill="hold"/>
                                        <p:tgtEl>
                                          <p:spTgt spid="8"/>
                                        </p:tgtEl>
                                        <p:attrNameLst>
                                          <p:attrName>ppt_x</p:attrName>
                                        </p:attrNameLst>
                                      </p:cBhvr>
                                      <p:tavLst>
                                        <p:tav tm="0">
                                          <p:val>
                                            <p:strVal val="#ppt_x"/>
                                          </p:val>
                                        </p:tav>
                                        <p:tav tm="100000">
                                          <p:val>
                                            <p:strVal val="#ppt_x"/>
                                          </p:val>
                                        </p:tav>
                                      </p:tavLst>
                                    </p:anim>
                                    <p:anim calcmode="lin" valueType="num">
                                      <p:cBhvr additive="base">
                                        <p:cTn id="6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9"/>
                                        </p:tgtEl>
                                        <p:attrNameLst>
                                          <p:attrName>style.visibility</p:attrName>
                                        </p:attrNameLst>
                                      </p:cBhvr>
                                      <p:to>
                                        <p:strVal val="visible"/>
                                      </p:to>
                                    </p:set>
                                    <p:anim calcmode="lin" valueType="num">
                                      <p:cBhvr additive="base">
                                        <p:cTn id="69" dur="500" fill="hold"/>
                                        <p:tgtEl>
                                          <p:spTgt spid="9"/>
                                        </p:tgtEl>
                                        <p:attrNameLst>
                                          <p:attrName>ppt_x</p:attrName>
                                        </p:attrNameLst>
                                      </p:cBhvr>
                                      <p:tavLst>
                                        <p:tav tm="0">
                                          <p:val>
                                            <p:strVal val="#ppt_x"/>
                                          </p:val>
                                        </p:tav>
                                        <p:tav tm="100000">
                                          <p:val>
                                            <p:strVal val="#ppt_x"/>
                                          </p:val>
                                        </p:tav>
                                      </p:tavLst>
                                    </p:anim>
                                    <p:anim calcmode="lin" valueType="num">
                                      <p:cBhvr additive="base">
                                        <p:cTn id="7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10"/>
                                        </p:tgtEl>
                                        <p:attrNameLst>
                                          <p:attrName>style.visibility</p:attrName>
                                        </p:attrNameLst>
                                      </p:cBhvr>
                                      <p:to>
                                        <p:strVal val="visible"/>
                                      </p:to>
                                    </p:set>
                                    <p:anim calcmode="lin" valueType="num">
                                      <p:cBhvr additive="base">
                                        <p:cTn id="75" dur="500" fill="hold"/>
                                        <p:tgtEl>
                                          <p:spTgt spid="10"/>
                                        </p:tgtEl>
                                        <p:attrNameLst>
                                          <p:attrName>ppt_x</p:attrName>
                                        </p:attrNameLst>
                                      </p:cBhvr>
                                      <p:tavLst>
                                        <p:tav tm="0">
                                          <p:val>
                                            <p:strVal val="#ppt_x"/>
                                          </p:val>
                                        </p:tav>
                                        <p:tav tm="100000">
                                          <p:val>
                                            <p:strVal val="#ppt_x"/>
                                          </p:val>
                                        </p:tav>
                                      </p:tavLst>
                                    </p:anim>
                                    <p:anim calcmode="lin" valueType="num">
                                      <p:cBhvr additive="base">
                                        <p:cTn id="7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11"/>
                                        </p:tgtEl>
                                        <p:attrNameLst>
                                          <p:attrName>style.visibility</p:attrName>
                                        </p:attrNameLst>
                                      </p:cBhvr>
                                      <p:to>
                                        <p:strVal val="visible"/>
                                      </p:to>
                                    </p:set>
                                    <p:anim calcmode="lin" valueType="num">
                                      <p:cBhvr additive="base">
                                        <p:cTn id="81" dur="500" fill="hold"/>
                                        <p:tgtEl>
                                          <p:spTgt spid="11"/>
                                        </p:tgtEl>
                                        <p:attrNameLst>
                                          <p:attrName>ppt_x</p:attrName>
                                        </p:attrNameLst>
                                      </p:cBhvr>
                                      <p:tavLst>
                                        <p:tav tm="0">
                                          <p:val>
                                            <p:strVal val="#ppt_x"/>
                                          </p:val>
                                        </p:tav>
                                        <p:tav tm="100000">
                                          <p:val>
                                            <p:strVal val="#ppt_x"/>
                                          </p:val>
                                        </p:tav>
                                      </p:tavLst>
                                    </p:anim>
                                    <p:anim calcmode="lin" valueType="num">
                                      <p:cBhvr additive="base">
                                        <p:cTn id="8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12"/>
                                        </p:tgtEl>
                                        <p:attrNameLst>
                                          <p:attrName>style.visibility</p:attrName>
                                        </p:attrNameLst>
                                      </p:cBhvr>
                                      <p:to>
                                        <p:strVal val="visible"/>
                                      </p:to>
                                    </p:set>
                                    <p:anim calcmode="lin" valueType="num">
                                      <p:cBhvr additive="base">
                                        <p:cTn id="87" dur="500" fill="hold"/>
                                        <p:tgtEl>
                                          <p:spTgt spid="12"/>
                                        </p:tgtEl>
                                        <p:attrNameLst>
                                          <p:attrName>ppt_x</p:attrName>
                                        </p:attrNameLst>
                                      </p:cBhvr>
                                      <p:tavLst>
                                        <p:tav tm="0">
                                          <p:val>
                                            <p:strVal val="#ppt_x"/>
                                          </p:val>
                                        </p:tav>
                                        <p:tav tm="100000">
                                          <p:val>
                                            <p:strVal val="#ppt_x"/>
                                          </p:val>
                                        </p:tav>
                                      </p:tavLst>
                                    </p:anim>
                                    <p:anim calcmode="lin" valueType="num">
                                      <p:cBhvr additive="base">
                                        <p:cTn id="8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grpId="0" nodeType="clickEffect">
                                  <p:stCondLst>
                                    <p:cond delay="0"/>
                                  </p:stCondLst>
                                  <p:childTnLst>
                                    <p:set>
                                      <p:cBhvr>
                                        <p:cTn id="92" dur="1" fill="hold">
                                          <p:stCondLst>
                                            <p:cond delay="0"/>
                                          </p:stCondLst>
                                        </p:cTn>
                                        <p:tgtEl>
                                          <p:spTgt spid="13"/>
                                        </p:tgtEl>
                                        <p:attrNameLst>
                                          <p:attrName>style.visibility</p:attrName>
                                        </p:attrNameLst>
                                      </p:cBhvr>
                                      <p:to>
                                        <p:strVal val="visible"/>
                                      </p:to>
                                    </p:set>
                                    <p:anim calcmode="lin" valueType="num">
                                      <p:cBhvr additive="base">
                                        <p:cTn id="93" dur="500" fill="hold"/>
                                        <p:tgtEl>
                                          <p:spTgt spid="13"/>
                                        </p:tgtEl>
                                        <p:attrNameLst>
                                          <p:attrName>ppt_x</p:attrName>
                                        </p:attrNameLst>
                                      </p:cBhvr>
                                      <p:tavLst>
                                        <p:tav tm="0">
                                          <p:val>
                                            <p:strVal val="#ppt_x"/>
                                          </p:val>
                                        </p:tav>
                                        <p:tav tm="100000">
                                          <p:val>
                                            <p:strVal val="#ppt_x"/>
                                          </p:val>
                                        </p:tav>
                                      </p:tavLst>
                                    </p:anim>
                                    <p:anim calcmode="lin" valueType="num">
                                      <p:cBhvr additive="base">
                                        <p:cTn id="9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404664"/>
            <a:ext cx="8291264" cy="708688"/>
          </a:xfrm>
        </p:spPr>
        <p:txBody>
          <a:bodyPr>
            <a:normAutofit/>
          </a:bodyPr>
          <a:lstStyle/>
          <a:p>
            <a:r>
              <a:rPr lang="fr-FR" sz="3200" dirty="0"/>
              <a:t>Le subjonctif : accordez correctement les verbes</a:t>
            </a:r>
          </a:p>
        </p:txBody>
      </p:sp>
      <p:sp>
        <p:nvSpPr>
          <p:cNvPr id="3" name="Espace réservé du contenu 2"/>
          <p:cNvSpPr>
            <a:spLocks noGrp="1"/>
          </p:cNvSpPr>
          <p:nvPr>
            <p:ph idx="1"/>
          </p:nvPr>
        </p:nvSpPr>
        <p:spPr>
          <a:xfrm>
            <a:off x="395536" y="1268760"/>
            <a:ext cx="8291264" cy="5055840"/>
          </a:xfrm>
        </p:spPr>
        <p:txBody>
          <a:bodyPr>
            <a:normAutofit fontScale="92500"/>
          </a:bodyPr>
          <a:lstStyle/>
          <a:p>
            <a:pPr marL="514350" indent="-514350">
              <a:buFont typeface="+mj-lt"/>
              <a:buAutoNum type="arabicPeriod"/>
            </a:pPr>
            <a:r>
              <a:rPr lang="fr-FR" dirty="0"/>
              <a:t>Je ne veux pas que tu sort       sans ton parapluie.</a:t>
            </a:r>
          </a:p>
          <a:p>
            <a:pPr marL="514350" indent="-514350">
              <a:buFont typeface="+mj-lt"/>
              <a:buAutoNum type="arabicPeriod"/>
            </a:pPr>
            <a:r>
              <a:rPr lang="fr-FR" dirty="0"/>
              <a:t>Il n’est pas nécessaire que vous apport      toutes vos affaires.</a:t>
            </a:r>
          </a:p>
          <a:p>
            <a:pPr marL="514350" indent="-514350">
              <a:buFont typeface="+mj-lt"/>
              <a:buAutoNum type="arabicPeriod"/>
            </a:pPr>
            <a:r>
              <a:rPr lang="fr-FR" dirty="0"/>
              <a:t>Nous ne souhaitons pas qu’il </a:t>
            </a:r>
            <a:r>
              <a:rPr lang="fr-FR" dirty="0" err="1"/>
              <a:t>vien</a:t>
            </a:r>
            <a:r>
              <a:rPr lang="fr-FR" dirty="0"/>
              <a:t>      .</a:t>
            </a:r>
          </a:p>
          <a:p>
            <a:pPr marL="514350" indent="-514350">
              <a:buFont typeface="+mj-lt"/>
              <a:buAutoNum type="arabicPeriod"/>
            </a:pPr>
            <a:r>
              <a:rPr lang="fr-FR" dirty="0"/>
              <a:t>Il se peut que nous </a:t>
            </a:r>
            <a:r>
              <a:rPr lang="fr-FR" dirty="0" err="1"/>
              <a:t>so</a:t>
            </a:r>
            <a:r>
              <a:rPr lang="fr-FR" dirty="0"/>
              <a:t>            en retard.</a:t>
            </a:r>
          </a:p>
          <a:p>
            <a:pPr marL="514350" indent="-514350">
              <a:buFont typeface="+mj-lt"/>
              <a:buAutoNum type="arabicPeriod"/>
            </a:pPr>
            <a:r>
              <a:rPr lang="fr-FR" dirty="0"/>
              <a:t>Il faudrait que tu </a:t>
            </a:r>
            <a:r>
              <a:rPr lang="fr-FR" dirty="0" err="1"/>
              <a:t>devien</a:t>
            </a:r>
            <a:r>
              <a:rPr lang="fr-FR" dirty="0"/>
              <a:t>         moins susceptible.</a:t>
            </a:r>
          </a:p>
          <a:p>
            <a:pPr marL="514350" indent="-514350">
              <a:buFont typeface="+mj-lt"/>
              <a:buAutoNum type="arabicPeriod"/>
            </a:pPr>
            <a:r>
              <a:rPr lang="fr-FR" dirty="0"/>
              <a:t>Pourvu qu’ils soi        à l’heure.</a:t>
            </a:r>
          </a:p>
          <a:p>
            <a:pPr marL="514350" indent="-514350">
              <a:buFont typeface="+mj-lt"/>
              <a:buAutoNum type="arabicPeriod"/>
            </a:pPr>
            <a:r>
              <a:rPr lang="fr-FR" dirty="0"/>
              <a:t>Il faudrait que tu </a:t>
            </a:r>
            <a:r>
              <a:rPr lang="fr-FR" dirty="0" err="1"/>
              <a:t>fas</a:t>
            </a:r>
            <a:r>
              <a:rPr lang="fr-FR" dirty="0"/>
              <a:t>        un peu plus attention.</a:t>
            </a:r>
          </a:p>
          <a:p>
            <a:pPr marL="514350" indent="-514350">
              <a:buFont typeface="+mj-lt"/>
              <a:buAutoNum type="arabicPeriod"/>
            </a:pPr>
            <a:r>
              <a:rPr lang="fr-FR" dirty="0"/>
              <a:t>Il s’est enfui, de peur que nous </a:t>
            </a:r>
            <a:r>
              <a:rPr lang="fr-FR" dirty="0" err="1"/>
              <a:t>découvr</a:t>
            </a:r>
            <a:r>
              <a:rPr lang="fr-FR" dirty="0"/>
              <a:t>          son secret.</a:t>
            </a:r>
          </a:p>
          <a:p>
            <a:pPr marL="514350" indent="-514350">
              <a:buFont typeface="+mj-lt"/>
              <a:buAutoNum type="arabicPeriod"/>
            </a:pPr>
            <a:r>
              <a:rPr lang="fr-FR" dirty="0"/>
              <a:t>Il faut qu’il voie la chose pour qu’il y </a:t>
            </a:r>
            <a:r>
              <a:rPr lang="fr-FR" dirty="0" err="1"/>
              <a:t>cro</a:t>
            </a:r>
            <a:r>
              <a:rPr lang="fr-FR" dirty="0"/>
              <a:t>      . </a:t>
            </a:r>
          </a:p>
          <a:p>
            <a:pPr marL="514350" indent="-514350">
              <a:buFont typeface="+mj-lt"/>
              <a:buAutoNum type="arabicPeriod"/>
            </a:pPr>
            <a:r>
              <a:rPr lang="fr-FR" dirty="0"/>
              <a:t>Je crains que vous ne </a:t>
            </a:r>
            <a:r>
              <a:rPr lang="fr-FR" dirty="0" err="1"/>
              <a:t>recev</a:t>
            </a:r>
            <a:r>
              <a:rPr lang="fr-FR" dirty="0"/>
              <a:t>         votre courrier en retard.</a:t>
            </a:r>
          </a:p>
        </p:txBody>
      </p:sp>
      <p:sp>
        <p:nvSpPr>
          <p:cNvPr id="6" name="ZoneTexte 5"/>
          <p:cNvSpPr txBox="1"/>
          <p:nvPr/>
        </p:nvSpPr>
        <p:spPr>
          <a:xfrm>
            <a:off x="4211960" y="1196752"/>
            <a:ext cx="720080" cy="523220"/>
          </a:xfrm>
          <a:prstGeom prst="rect">
            <a:avLst/>
          </a:prstGeom>
          <a:noFill/>
        </p:spPr>
        <p:txBody>
          <a:bodyPr wrap="square" rtlCol="0">
            <a:spAutoFit/>
          </a:bodyPr>
          <a:lstStyle/>
          <a:p>
            <a:r>
              <a:rPr lang="fr-FR" sz="2800" dirty="0">
                <a:solidFill>
                  <a:srgbClr val="FF0000"/>
                </a:solidFill>
              </a:rPr>
              <a:t>es</a:t>
            </a:r>
          </a:p>
        </p:txBody>
      </p:sp>
      <p:sp>
        <p:nvSpPr>
          <p:cNvPr id="7" name="ZoneTexte 6"/>
          <p:cNvSpPr txBox="1"/>
          <p:nvPr/>
        </p:nvSpPr>
        <p:spPr>
          <a:xfrm>
            <a:off x="5796136" y="1628800"/>
            <a:ext cx="720080" cy="523220"/>
          </a:xfrm>
          <a:prstGeom prst="rect">
            <a:avLst/>
          </a:prstGeom>
          <a:noFill/>
        </p:spPr>
        <p:txBody>
          <a:bodyPr wrap="square" rtlCol="0">
            <a:spAutoFit/>
          </a:bodyPr>
          <a:lstStyle/>
          <a:p>
            <a:r>
              <a:rPr lang="fr-FR" sz="2800" dirty="0" err="1">
                <a:solidFill>
                  <a:srgbClr val="FF0000"/>
                </a:solidFill>
              </a:rPr>
              <a:t>iez</a:t>
            </a:r>
            <a:endParaRPr lang="fr-FR" sz="2800" dirty="0">
              <a:solidFill>
                <a:srgbClr val="FF0000"/>
              </a:solidFill>
            </a:endParaRPr>
          </a:p>
        </p:txBody>
      </p:sp>
      <p:sp>
        <p:nvSpPr>
          <p:cNvPr id="8" name="ZoneTexte 7"/>
          <p:cNvSpPr txBox="1"/>
          <p:nvPr/>
        </p:nvSpPr>
        <p:spPr>
          <a:xfrm>
            <a:off x="5292080" y="2492896"/>
            <a:ext cx="720080" cy="523220"/>
          </a:xfrm>
          <a:prstGeom prst="rect">
            <a:avLst/>
          </a:prstGeom>
          <a:noFill/>
        </p:spPr>
        <p:txBody>
          <a:bodyPr wrap="square" rtlCol="0">
            <a:spAutoFit/>
          </a:bodyPr>
          <a:lstStyle/>
          <a:p>
            <a:r>
              <a:rPr lang="fr-FR" sz="2800" dirty="0">
                <a:solidFill>
                  <a:srgbClr val="FF0000"/>
                </a:solidFill>
              </a:rPr>
              <a:t>ne</a:t>
            </a:r>
          </a:p>
        </p:txBody>
      </p:sp>
      <p:sp>
        <p:nvSpPr>
          <p:cNvPr id="9" name="ZoneTexte 8"/>
          <p:cNvSpPr txBox="1"/>
          <p:nvPr/>
        </p:nvSpPr>
        <p:spPr>
          <a:xfrm>
            <a:off x="3707904" y="2924944"/>
            <a:ext cx="1296144" cy="523220"/>
          </a:xfrm>
          <a:prstGeom prst="rect">
            <a:avLst/>
          </a:prstGeom>
          <a:noFill/>
        </p:spPr>
        <p:txBody>
          <a:bodyPr wrap="square" rtlCol="0">
            <a:spAutoFit/>
          </a:bodyPr>
          <a:lstStyle/>
          <a:p>
            <a:r>
              <a:rPr lang="fr-FR" sz="2800" dirty="0" err="1">
                <a:solidFill>
                  <a:srgbClr val="FF0000"/>
                </a:solidFill>
              </a:rPr>
              <a:t>yons</a:t>
            </a:r>
            <a:endParaRPr lang="fr-FR" sz="2800" dirty="0">
              <a:solidFill>
                <a:srgbClr val="FF0000"/>
              </a:solidFill>
            </a:endParaRPr>
          </a:p>
        </p:txBody>
      </p:sp>
      <p:sp>
        <p:nvSpPr>
          <p:cNvPr id="10" name="ZoneTexte 9"/>
          <p:cNvSpPr txBox="1"/>
          <p:nvPr/>
        </p:nvSpPr>
        <p:spPr>
          <a:xfrm>
            <a:off x="3995936" y="3356992"/>
            <a:ext cx="720080" cy="523220"/>
          </a:xfrm>
          <a:prstGeom prst="rect">
            <a:avLst/>
          </a:prstGeom>
          <a:noFill/>
        </p:spPr>
        <p:txBody>
          <a:bodyPr wrap="square" rtlCol="0">
            <a:spAutoFit/>
          </a:bodyPr>
          <a:lstStyle/>
          <a:p>
            <a:r>
              <a:rPr lang="fr-FR" sz="2800" dirty="0" err="1">
                <a:solidFill>
                  <a:srgbClr val="FF0000"/>
                </a:solidFill>
              </a:rPr>
              <a:t>nes</a:t>
            </a:r>
            <a:endParaRPr lang="fr-FR" sz="2800" dirty="0">
              <a:solidFill>
                <a:srgbClr val="FF0000"/>
              </a:solidFill>
            </a:endParaRPr>
          </a:p>
        </p:txBody>
      </p:sp>
      <p:sp>
        <p:nvSpPr>
          <p:cNvPr id="11" name="ZoneTexte 10"/>
          <p:cNvSpPr txBox="1"/>
          <p:nvPr/>
        </p:nvSpPr>
        <p:spPr>
          <a:xfrm>
            <a:off x="3059832" y="3789040"/>
            <a:ext cx="720080" cy="523220"/>
          </a:xfrm>
          <a:prstGeom prst="rect">
            <a:avLst/>
          </a:prstGeom>
          <a:noFill/>
        </p:spPr>
        <p:txBody>
          <a:bodyPr wrap="square" rtlCol="0">
            <a:spAutoFit/>
          </a:bodyPr>
          <a:lstStyle/>
          <a:p>
            <a:r>
              <a:rPr lang="fr-FR" sz="2800" dirty="0" err="1">
                <a:solidFill>
                  <a:srgbClr val="FF0000"/>
                </a:solidFill>
              </a:rPr>
              <a:t>ent</a:t>
            </a:r>
            <a:endParaRPr lang="fr-FR" sz="2800" dirty="0">
              <a:solidFill>
                <a:srgbClr val="FF0000"/>
              </a:solidFill>
            </a:endParaRPr>
          </a:p>
        </p:txBody>
      </p:sp>
      <p:sp>
        <p:nvSpPr>
          <p:cNvPr id="12" name="ZoneTexte 11"/>
          <p:cNvSpPr txBox="1"/>
          <p:nvPr/>
        </p:nvSpPr>
        <p:spPr>
          <a:xfrm>
            <a:off x="3491880" y="4221088"/>
            <a:ext cx="720080" cy="523220"/>
          </a:xfrm>
          <a:prstGeom prst="rect">
            <a:avLst/>
          </a:prstGeom>
          <a:noFill/>
        </p:spPr>
        <p:txBody>
          <a:bodyPr wrap="square" rtlCol="0">
            <a:spAutoFit/>
          </a:bodyPr>
          <a:lstStyle/>
          <a:p>
            <a:r>
              <a:rPr lang="fr-FR" sz="2800" dirty="0">
                <a:solidFill>
                  <a:srgbClr val="FF0000"/>
                </a:solidFill>
              </a:rPr>
              <a:t>ses</a:t>
            </a:r>
          </a:p>
        </p:txBody>
      </p:sp>
      <p:sp>
        <p:nvSpPr>
          <p:cNvPr id="13" name="ZoneTexte 12"/>
          <p:cNvSpPr txBox="1"/>
          <p:nvPr/>
        </p:nvSpPr>
        <p:spPr>
          <a:xfrm>
            <a:off x="5940152" y="4725144"/>
            <a:ext cx="1080120" cy="523220"/>
          </a:xfrm>
          <a:prstGeom prst="rect">
            <a:avLst/>
          </a:prstGeom>
          <a:noFill/>
        </p:spPr>
        <p:txBody>
          <a:bodyPr wrap="square" rtlCol="0">
            <a:spAutoFit/>
          </a:bodyPr>
          <a:lstStyle/>
          <a:p>
            <a:r>
              <a:rPr lang="fr-FR" sz="2800" dirty="0">
                <a:solidFill>
                  <a:srgbClr val="FF0000"/>
                </a:solidFill>
              </a:rPr>
              <a:t>ions</a:t>
            </a:r>
          </a:p>
        </p:txBody>
      </p:sp>
      <p:sp>
        <p:nvSpPr>
          <p:cNvPr id="14" name="ZoneTexte 13"/>
          <p:cNvSpPr txBox="1"/>
          <p:nvPr/>
        </p:nvSpPr>
        <p:spPr>
          <a:xfrm>
            <a:off x="6012160" y="5085184"/>
            <a:ext cx="720080" cy="523220"/>
          </a:xfrm>
          <a:prstGeom prst="rect">
            <a:avLst/>
          </a:prstGeom>
          <a:noFill/>
        </p:spPr>
        <p:txBody>
          <a:bodyPr wrap="square" rtlCol="0">
            <a:spAutoFit/>
          </a:bodyPr>
          <a:lstStyle/>
          <a:p>
            <a:r>
              <a:rPr lang="fr-FR" sz="2800" dirty="0" err="1">
                <a:solidFill>
                  <a:srgbClr val="FF0000"/>
                </a:solidFill>
              </a:rPr>
              <a:t>ie</a:t>
            </a:r>
            <a:endParaRPr lang="fr-FR" sz="2800" dirty="0">
              <a:solidFill>
                <a:srgbClr val="FF0000"/>
              </a:solidFill>
            </a:endParaRPr>
          </a:p>
        </p:txBody>
      </p:sp>
      <p:sp>
        <p:nvSpPr>
          <p:cNvPr id="15" name="ZoneTexte 14"/>
          <p:cNvSpPr txBox="1"/>
          <p:nvPr/>
        </p:nvSpPr>
        <p:spPr>
          <a:xfrm>
            <a:off x="4355976" y="5589240"/>
            <a:ext cx="720080" cy="523220"/>
          </a:xfrm>
          <a:prstGeom prst="rect">
            <a:avLst/>
          </a:prstGeom>
          <a:noFill/>
        </p:spPr>
        <p:txBody>
          <a:bodyPr wrap="square" rtlCol="0">
            <a:spAutoFit/>
          </a:bodyPr>
          <a:lstStyle/>
          <a:p>
            <a:r>
              <a:rPr lang="fr-FR" sz="2800" dirty="0" err="1">
                <a:solidFill>
                  <a:srgbClr val="FF0000"/>
                </a:solidFill>
              </a:rPr>
              <a:t>iez</a:t>
            </a:r>
            <a:endParaRPr lang="fr-FR" sz="2800" dirty="0">
              <a:solidFill>
                <a:srgbClr val="FF0000"/>
              </a:solidFill>
            </a:endParaRPr>
          </a:p>
        </p:txBody>
      </p:sp>
    </p:spTree>
    <p:extLst>
      <p:ext uri="{BB962C8B-B14F-4D97-AF65-F5344CB8AC3E}">
        <p14:creationId xmlns:p14="http://schemas.microsoft.com/office/powerpoint/2010/main" val="1476369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down)">
                                      <p:cBhvr>
                                        <p:cTn id="25" dur="500"/>
                                        <p:tgtEl>
                                          <p:spTgt spid="3">
                                            <p:txEl>
                                              <p:pRg st="6" end="6"/>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wipe(down)">
                                      <p:cBhvr>
                                        <p:cTn id="28" dur="500"/>
                                        <p:tgtEl>
                                          <p:spTgt spid="3">
                                            <p:txEl>
                                              <p:pRg st="7" end="7"/>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wipe(down)">
                                      <p:cBhvr>
                                        <p:cTn id="31" dur="500"/>
                                        <p:tgtEl>
                                          <p:spTgt spid="3">
                                            <p:txEl>
                                              <p:pRg st="8" end="8"/>
                                            </p:txEl>
                                          </p:spTgt>
                                        </p:tgtEl>
                                      </p:cBhvr>
                                    </p:animEffect>
                                  </p:childTnLst>
                                </p:cTn>
                              </p:par>
                              <p:par>
                                <p:cTn id="32" presetID="22" presetClass="entr" presetSubtype="4"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wipe(down)">
                                      <p:cBhvr>
                                        <p:cTn id="34" dur="500"/>
                                        <p:tgtEl>
                                          <p:spTgt spid="3">
                                            <p:txEl>
                                              <p:pRg st="9" end="9"/>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5"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p:cTn id="39"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40"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41"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42" dur="1000" fill="hold"/>
                                        <p:tgtEl>
                                          <p:spTgt spid="6"/>
                                        </p:tgtEl>
                                        <p:attrNameLst>
                                          <p:attrName>ppt_h</p:attrName>
                                        </p:attrNameLst>
                                      </p:cBhvr>
                                      <p:tavLst>
                                        <p:tav tm="0">
                                          <p:val>
                                            <p:strVal val="#ppt_h"/>
                                          </p:val>
                                        </p:tav>
                                        <p:tav tm="100000">
                                          <p:val>
                                            <p:strVal val="#ppt_h"/>
                                          </p:val>
                                        </p:tav>
                                      </p:tavLst>
                                    </p:anim>
                                    <p:anim calcmode="lin" valueType="num">
                                      <p:cBhvr>
                                        <p:cTn id="43"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44"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45"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46" dur="1000" decel="50000">
                                          <p:stCondLst>
                                            <p:cond delay="0"/>
                                          </p:stCondLst>
                                        </p:cTn>
                                        <p:tgtEl>
                                          <p:spTgt spid="6"/>
                                        </p:tgtEl>
                                      </p:cBhvr>
                                    </p:animEffect>
                                  </p:childTnLst>
                                </p:cTn>
                              </p:par>
                            </p:childTnLst>
                          </p:cTn>
                        </p:par>
                      </p:childTnLst>
                    </p:cTn>
                  </p:par>
                  <p:par>
                    <p:cTn id="47" fill="hold">
                      <p:stCondLst>
                        <p:cond delay="indefinite"/>
                      </p:stCondLst>
                      <p:childTnLst>
                        <p:par>
                          <p:cTn id="48" fill="hold">
                            <p:stCondLst>
                              <p:cond delay="0"/>
                            </p:stCondLst>
                            <p:childTnLst>
                              <p:par>
                                <p:cTn id="49" presetID="25" presetClass="entr" presetSubtype="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anim calcmode="lin" valueType="num">
                                      <p:cBhvr>
                                        <p:cTn id="51"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52"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53"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54" dur="1000" fill="hold"/>
                                        <p:tgtEl>
                                          <p:spTgt spid="7"/>
                                        </p:tgtEl>
                                        <p:attrNameLst>
                                          <p:attrName>ppt_h</p:attrName>
                                        </p:attrNameLst>
                                      </p:cBhvr>
                                      <p:tavLst>
                                        <p:tav tm="0">
                                          <p:val>
                                            <p:strVal val="#ppt_h"/>
                                          </p:val>
                                        </p:tav>
                                        <p:tav tm="100000">
                                          <p:val>
                                            <p:strVal val="#ppt_h"/>
                                          </p:val>
                                        </p:tav>
                                      </p:tavLst>
                                    </p:anim>
                                    <p:anim calcmode="lin" valueType="num">
                                      <p:cBhvr>
                                        <p:cTn id="55"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56"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57"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58" dur="1000" decel="50000">
                                          <p:stCondLst>
                                            <p:cond delay="0"/>
                                          </p:stCondLst>
                                        </p:cTn>
                                        <p:tgtEl>
                                          <p:spTgt spid="7"/>
                                        </p:tgtEl>
                                      </p:cBhvr>
                                    </p:animEffect>
                                  </p:childTnLst>
                                </p:cTn>
                              </p:par>
                            </p:childTnLst>
                          </p:cTn>
                        </p:par>
                      </p:childTnLst>
                    </p:cTn>
                  </p:par>
                  <p:par>
                    <p:cTn id="59" fill="hold">
                      <p:stCondLst>
                        <p:cond delay="indefinite"/>
                      </p:stCondLst>
                      <p:childTnLst>
                        <p:par>
                          <p:cTn id="60" fill="hold">
                            <p:stCondLst>
                              <p:cond delay="0"/>
                            </p:stCondLst>
                            <p:childTnLst>
                              <p:par>
                                <p:cTn id="61" presetID="25" presetClass="entr" presetSubtype="0" fill="hold" grpId="0" nodeType="clickEffect">
                                  <p:stCondLst>
                                    <p:cond delay="0"/>
                                  </p:stCondLst>
                                  <p:childTnLst>
                                    <p:set>
                                      <p:cBhvr>
                                        <p:cTn id="62" dur="1" fill="hold">
                                          <p:stCondLst>
                                            <p:cond delay="0"/>
                                          </p:stCondLst>
                                        </p:cTn>
                                        <p:tgtEl>
                                          <p:spTgt spid="8"/>
                                        </p:tgtEl>
                                        <p:attrNameLst>
                                          <p:attrName>style.visibility</p:attrName>
                                        </p:attrNameLst>
                                      </p:cBhvr>
                                      <p:to>
                                        <p:strVal val="visible"/>
                                      </p:to>
                                    </p:set>
                                    <p:anim calcmode="lin" valueType="num">
                                      <p:cBhvr>
                                        <p:cTn id="63"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64"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65"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66" dur="1000" fill="hold"/>
                                        <p:tgtEl>
                                          <p:spTgt spid="8"/>
                                        </p:tgtEl>
                                        <p:attrNameLst>
                                          <p:attrName>ppt_h</p:attrName>
                                        </p:attrNameLst>
                                      </p:cBhvr>
                                      <p:tavLst>
                                        <p:tav tm="0">
                                          <p:val>
                                            <p:strVal val="#ppt_h"/>
                                          </p:val>
                                        </p:tav>
                                        <p:tav tm="100000">
                                          <p:val>
                                            <p:strVal val="#ppt_h"/>
                                          </p:val>
                                        </p:tav>
                                      </p:tavLst>
                                    </p:anim>
                                    <p:anim calcmode="lin" valueType="num">
                                      <p:cBhvr>
                                        <p:cTn id="67"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68"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69"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70" dur="1000" decel="50000">
                                          <p:stCondLst>
                                            <p:cond delay="0"/>
                                          </p:stCondLst>
                                        </p:cTn>
                                        <p:tgtEl>
                                          <p:spTgt spid="8"/>
                                        </p:tgtEl>
                                      </p:cBhvr>
                                    </p:animEffect>
                                  </p:childTnLst>
                                </p:cTn>
                              </p:par>
                            </p:childTnLst>
                          </p:cTn>
                        </p:par>
                      </p:childTnLst>
                    </p:cTn>
                  </p:par>
                  <p:par>
                    <p:cTn id="71" fill="hold">
                      <p:stCondLst>
                        <p:cond delay="indefinite"/>
                      </p:stCondLst>
                      <p:childTnLst>
                        <p:par>
                          <p:cTn id="72" fill="hold">
                            <p:stCondLst>
                              <p:cond delay="0"/>
                            </p:stCondLst>
                            <p:childTnLst>
                              <p:par>
                                <p:cTn id="73" presetID="25" presetClass="entr" presetSubtype="0" fill="hold" grpId="0" nodeType="clickEffect">
                                  <p:stCondLst>
                                    <p:cond delay="0"/>
                                  </p:stCondLst>
                                  <p:childTnLst>
                                    <p:set>
                                      <p:cBhvr>
                                        <p:cTn id="74" dur="1" fill="hold">
                                          <p:stCondLst>
                                            <p:cond delay="0"/>
                                          </p:stCondLst>
                                        </p:cTn>
                                        <p:tgtEl>
                                          <p:spTgt spid="9"/>
                                        </p:tgtEl>
                                        <p:attrNameLst>
                                          <p:attrName>style.visibility</p:attrName>
                                        </p:attrNameLst>
                                      </p:cBhvr>
                                      <p:to>
                                        <p:strVal val="visible"/>
                                      </p:to>
                                    </p:set>
                                    <p:anim calcmode="lin" valueType="num">
                                      <p:cBhvr>
                                        <p:cTn id="75" dur="500" decel="50000" fill="hold">
                                          <p:stCondLst>
                                            <p:cond delay="0"/>
                                          </p:stCondLst>
                                        </p:cTn>
                                        <p:tgtEl>
                                          <p:spTgt spid="9"/>
                                        </p:tgtEl>
                                        <p:attrNameLst>
                                          <p:attrName>style.rotation</p:attrName>
                                        </p:attrNameLst>
                                      </p:cBhvr>
                                      <p:tavLst>
                                        <p:tav tm="0">
                                          <p:val>
                                            <p:fltVal val="-90"/>
                                          </p:val>
                                        </p:tav>
                                        <p:tav tm="100000">
                                          <p:val>
                                            <p:fltVal val="0"/>
                                          </p:val>
                                        </p:tav>
                                      </p:tavLst>
                                    </p:anim>
                                    <p:anim calcmode="lin" valueType="num">
                                      <p:cBhvr>
                                        <p:cTn id="76" dur="500" decel="50000" fill="hold">
                                          <p:stCondLst>
                                            <p:cond delay="0"/>
                                          </p:stCondLst>
                                        </p:cTn>
                                        <p:tgtEl>
                                          <p:spTgt spid="9"/>
                                        </p:tgtEl>
                                        <p:attrNameLst>
                                          <p:attrName>ppt_w</p:attrName>
                                        </p:attrNameLst>
                                      </p:cBhvr>
                                      <p:tavLst>
                                        <p:tav tm="0">
                                          <p:val>
                                            <p:strVal val="#ppt_w"/>
                                          </p:val>
                                        </p:tav>
                                        <p:tav tm="100000">
                                          <p:val>
                                            <p:strVal val="#ppt_w*.05"/>
                                          </p:val>
                                        </p:tav>
                                      </p:tavLst>
                                    </p:anim>
                                    <p:anim calcmode="lin" valueType="num">
                                      <p:cBhvr>
                                        <p:cTn id="77" dur="500" accel="50000" fill="hold">
                                          <p:stCondLst>
                                            <p:cond delay="500"/>
                                          </p:stCondLst>
                                        </p:cTn>
                                        <p:tgtEl>
                                          <p:spTgt spid="9"/>
                                        </p:tgtEl>
                                        <p:attrNameLst>
                                          <p:attrName>ppt_w</p:attrName>
                                        </p:attrNameLst>
                                      </p:cBhvr>
                                      <p:tavLst>
                                        <p:tav tm="0">
                                          <p:val>
                                            <p:strVal val="#ppt_w*.05"/>
                                          </p:val>
                                        </p:tav>
                                        <p:tav tm="100000">
                                          <p:val>
                                            <p:strVal val="#ppt_w"/>
                                          </p:val>
                                        </p:tav>
                                      </p:tavLst>
                                    </p:anim>
                                    <p:anim calcmode="lin" valueType="num">
                                      <p:cBhvr>
                                        <p:cTn id="78" dur="1000" fill="hold"/>
                                        <p:tgtEl>
                                          <p:spTgt spid="9"/>
                                        </p:tgtEl>
                                        <p:attrNameLst>
                                          <p:attrName>ppt_h</p:attrName>
                                        </p:attrNameLst>
                                      </p:cBhvr>
                                      <p:tavLst>
                                        <p:tav tm="0">
                                          <p:val>
                                            <p:strVal val="#ppt_h"/>
                                          </p:val>
                                        </p:tav>
                                        <p:tav tm="100000">
                                          <p:val>
                                            <p:strVal val="#ppt_h"/>
                                          </p:val>
                                        </p:tav>
                                      </p:tavLst>
                                    </p:anim>
                                    <p:anim calcmode="lin" valueType="num">
                                      <p:cBhvr>
                                        <p:cTn id="79" dur="500" decel="50000" fill="hold">
                                          <p:stCondLst>
                                            <p:cond delay="0"/>
                                          </p:stCondLst>
                                        </p:cTn>
                                        <p:tgtEl>
                                          <p:spTgt spid="9"/>
                                        </p:tgtEl>
                                        <p:attrNameLst>
                                          <p:attrName>ppt_x</p:attrName>
                                        </p:attrNameLst>
                                      </p:cBhvr>
                                      <p:tavLst>
                                        <p:tav tm="0">
                                          <p:val>
                                            <p:strVal val="#ppt_x+.4"/>
                                          </p:val>
                                        </p:tav>
                                        <p:tav tm="100000">
                                          <p:val>
                                            <p:strVal val="#ppt_x"/>
                                          </p:val>
                                        </p:tav>
                                      </p:tavLst>
                                    </p:anim>
                                    <p:anim calcmode="lin" valueType="num">
                                      <p:cBhvr>
                                        <p:cTn id="80" dur="500" decel="50000" fill="hold">
                                          <p:stCondLst>
                                            <p:cond delay="0"/>
                                          </p:stCondLst>
                                        </p:cTn>
                                        <p:tgtEl>
                                          <p:spTgt spid="9"/>
                                        </p:tgtEl>
                                        <p:attrNameLst>
                                          <p:attrName>ppt_y</p:attrName>
                                        </p:attrNameLst>
                                      </p:cBhvr>
                                      <p:tavLst>
                                        <p:tav tm="0">
                                          <p:val>
                                            <p:strVal val="#ppt_y-.2"/>
                                          </p:val>
                                        </p:tav>
                                        <p:tav tm="100000">
                                          <p:val>
                                            <p:strVal val="#ppt_y+.1"/>
                                          </p:val>
                                        </p:tav>
                                      </p:tavLst>
                                    </p:anim>
                                    <p:anim calcmode="lin" valueType="num">
                                      <p:cBhvr>
                                        <p:cTn id="81" dur="500" accel="50000" fill="hold">
                                          <p:stCondLst>
                                            <p:cond delay="500"/>
                                          </p:stCondLst>
                                        </p:cTn>
                                        <p:tgtEl>
                                          <p:spTgt spid="9"/>
                                        </p:tgtEl>
                                        <p:attrNameLst>
                                          <p:attrName>ppt_y</p:attrName>
                                        </p:attrNameLst>
                                      </p:cBhvr>
                                      <p:tavLst>
                                        <p:tav tm="0">
                                          <p:val>
                                            <p:strVal val="#ppt_y+.1"/>
                                          </p:val>
                                        </p:tav>
                                        <p:tav tm="100000">
                                          <p:val>
                                            <p:strVal val="#ppt_y"/>
                                          </p:val>
                                        </p:tav>
                                      </p:tavLst>
                                    </p:anim>
                                    <p:animEffect transition="in" filter="fade">
                                      <p:cBhvr>
                                        <p:cTn id="82" dur="1000" decel="50000">
                                          <p:stCondLst>
                                            <p:cond delay="0"/>
                                          </p:stCondLst>
                                        </p:cTn>
                                        <p:tgtEl>
                                          <p:spTgt spid="9"/>
                                        </p:tgtEl>
                                      </p:cBhvr>
                                    </p:animEffect>
                                  </p:childTnLst>
                                </p:cTn>
                              </p:par>
                            </p:childTnLst>
                          </p:cTn>
                        </p:par>
                      </p:childTnLst>
                    </p:cTn>
                  </p:par>
                  <p:par>
                    <p:cTn id="83" fill="hold">
                      <p:stCondLst>
                        <p:cond delay="indefinite"/>
                      </p:stCondLst>
                      <p:childTnLst>
                        <p:par>
                          <p:cTn id="84" fill="hold">
                            <p:stCondLst>
                              <p:cond delay="0"/>
                            </p:stCondLst>
                            <p:childTnLst>
                              <p:par>
                                <p:cTn id="85" presetID="25" presetClass="entr" presetSubtype="0" fill="hold" grpId="0" nodeType="clickEffect">
                                  <p:stCondLst>
                                    <p:cond delay="0"/>
                                  </p:stCondLst>
                                  <p:childTnLst>
                                    <p:set>
                                      <p:cBhvr>
                                        <p:cTn id="86" dur="1" fill="hold">
                                          <p:stCondLst>
                                            <p:cond delay="0"/>
                                          </p:stCondLst>
                                        </p:cTn>
                                        <p:tgtEl>
                                          <p:spTgt spid="10"/>
                                        </p:tgtEl>
                                        <p:attrNameLst>
                                          <p:attrName>style.visibility</p:attrName>
                                        </p:attrNameLst>
                                      </p:cBhvr>
                                      <p:to>
                                        <p:strVal val="visible"/>
                                      </p:to>
                                    </p:set>
                                    <p:anim calcmode="lin" valueType="num">
                                      <p:cBhvr>
                                        <p:cTn id="87"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88"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89"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90" dur="1000" fill="hold"/>
                                        <p:tgtEl>
                                          <p:spTgt spid="10"/>
                                        </p:tgtEl>
                                        <p:attrNameLst>
                                          <p:attrName>ppt_h</p:attrName>
                                        </p:attrNameLst>
                                      </p:cBhvr>
                                      <p:tavLst>
                                        <p:tav tm="0">
                                          <p:val>
                                            <p:strVal val="#ppt_h"/>
                                          </p:val>
                                        </p:tav>
                                        <p:tav tm="100000">
                                          <p:val>
                                            <p:strVal val="#ppt_h"/>
                                          </p:val>
                                        </p:tav>
                                      </p:tavLst>
                                    </p:anim>
                                    <p:anim calcmode="lin" valueType="num">
                                      <p:cBhvr>
                                        <p:cTn id="91"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92"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93"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94" dur="1000" decel="50000">
                                          <p:stCondLst>
                                            <p:cond delay="0"/>
                                          </p:stCondLst>
                                        </p:cTn>
                                        <p:tgtEl>
                                          <p:spTgt spid="10"/>
                                        </p:tgtEl>
                                      </p:cBhvr>
                                    </p:animEffect>
                                  </p:childTnLst>
                                </p:cTn>
                              </p:par>
                            </p:childTnLst>
                          </p:cTn>
                        </p:par>
                      </p:childTnLst>
                    </p:cTn>
                  </p:par>
                  <p:par>
                    <p:cTn id="95" fill="hold">
                      <p:stCondLst>
                        <p:cond delay="indefinite"/>
                      </p:stCondLst>
                      <p:childTnLst>
                        <p:par>
                          <p:cTn id="96" fill="hold">
                            <p:stCondLst>
                              <p:cond delay="0"/>
                            </p:stCondLst>
                            <p:childTnLst>
                              <p:par>
                                <p:cTn id="97" presetID="25" presetClass="entr" presetSubtype="0" fill="hold" grpId="0" nodeType="clickEffect">
                                  <p:stCondLst>
                                    <p:cond delay="0"/>
                                  </p:stCondLst>
                                  <p:childTnLst>
                                    <p:set>
                                      <p:cBhvr>
                                        <p:cTn id="98" dur="1" fill="hold">
                                          <p:stCondLst>
                                            <p:cond delay="0"/>
                                          </p:stCondLst>
                                        </p:cTn>
                                        <p:tgtEl>
                                          <p:spTgt spid="11"/>
                                        </p:tgtEl>
                                        <p:attrNameLst>
                                          <p:attrName>style.visibility</p:attrName>
                                        </p:attrNameLst>
                                      </p:cBhvr>
                                      <p:to>
                                        <p:strVal val="visible"/>
                                      </p:to>
                                    </p:set>
                                    <p:anim calcmode="lin" valueType="num">
                                      <p:cBhvr>
                                        <p:cTn id="99" dur="500" decel="50000" fill="hold">
                                          <p:stCondLst>
                                            <p:cond delay="0"/>
                                          </p:stCondLst>
                                        </p:cTn>
                                        <p:tgtEl>
                                          <p:spTgt spid="11"/>
                                        </p:tgtEl>
                                        <p:attrNameLst>
                                          <p:attrName>style.rotation</p:attrName>
                                        </p:attrNameLst>
                                      </p:cBhvr>
                                      <p:tavLst>
                                        <p:tav tm="0">
                                          <p:val>
                                            <p:fltVal val="-90"/>
                                          </p:val>
                                        </p:tav>
                                        <p:tav tm="100000">
                                          <p:val>
                                            <p:fltVal val="0"/>
                                          </p:val>
                                        </p:tav>
                                      </p:tavLst>
                                    </p:anim>
                                    <p:anim calcmode="lin" valueType="num">
                                      <p:cBhvr>
                                        <p:cTn id="100" dur="500" decel="50000" fill="hold">
                                          <p:stCondLst>
                                            <p:cond delay="0"/>
                                          </p:stCondLst>
                                        </p:cTn>
                                        <p:tgtEl>
                                          <p:spTgt spid="11"/>
                                        </p:tgtEl>
                                        <p:attrNameLst>
                                          <p:attrName>ppt_w</p:attrName>
                                        </p:attrNameLst>
                                      </p:cBhvr>
                                      <p:tavLst>
                                        <p:tav tm="0">
                                          <p:val>
                                            <p:strVal val="#ppt_w"/>
                                          </p:val>
                                        </p:tav>
                                        <p:tav tm="100000">
                                          <p:val>
                                            <p:strVal val="#ppt_w*.05"/>
                                          </p:val>
                                        </p:tav>
                                      </p:tavLst>
                                    </p:anim>
                                    <p:anim calcmode="lin" valueType="num">
                                      <p:cBhvr>
                                        <p:cTn id="101" dur="500" accel="50000" fill="hold">
                                          <p:stCondLst>
                                            <p:cond delay="500"/>
                                          </p:stCondLst>
                                        </p:cTn>
                                        <p:tgtEl>
                                          <p:spTgt spid="11"/>
                                        </p:tgtEl>
                                        <p:attrNameLst>
                                          <p:attrName>ppt_w</p:attrName>
                                        </p:attrNameLst>
                                      </p:cBhvr>
                                      <p:tavLst>
                                        <p:tav tm="0">
                                          <p:val>
                                            <p:strVal val="#ppt_w*.05"/>
                                          </p:val>
                                        </p:tav>
                                        <p:tav tm="100000">
                                          <p:val>
                                            <p:strVal val="#ppt_w"/>
                                          </p:val>
                                        </p:tav>
                                      </p:tavLst>
                                    </p:anim>
                                    <p:anim calcmode="lin" valueType="num">
                                      <p:cBhvr>
                                        <p:cTn id="102" dur="1000" fill="hold"/>
                                        <p:tgtEl>
                                          <p:spTgt spid="11"/>
                                        </p:tgtEl>
                                        <p:attrNameLst>
                                          <p:attrName>ppt_h</p:attrName>
                                        </p:attrNameLst>
                                      </p:cBhvr>
                                      <p:tavLst>
                                        <p:tav tm="0">
                                          <p:val>
                                            <p:strVal val="#ppt_h"/>
                                          </p:val>
                                        </p:tav>
                                        <p:tav tm="100000">
                                          <p:val>
                                            <p:strVal val="#ppt_h"/>
                                          </p:val>
                                        </p:tav>
                                      </p:tavLst>
                                    </p:anim>
                                    <p:anim calcmode="lin" valueType="num">
                                      <p:cBhvr>
                                        <p:cTn id="103" dur="500" decel="50000" fill="hold">
                                          <p:stCondLst>
                                            <p:cond delay="0"/>
                                          </p:stCondLst>
                                        </p:cTn>
                                        <p:tgtEl>
                                          <p:spTgt spid="11"/>
                                        </p:tgtEl>
                                        <p:attrNameLst>
                                          <p:attrName>ppt_x</p:attrName>
                                        </p:attrNameLst>
                                      </p:cBhvr>
                                      <p:tavLst>
                                        <p:tav tm="0">
                                          <p:val>
                                            <p:strVal val="#ppt_x+.4"/>
                                          </p:val>
                                        </p:tav>
                                        <p:tav tm="100000">
                                          <p:val>
                                            <p:strVal val="#ppt_x"/>
                                          </p:val>
                                        </p:tav>
                                      </p:tavLst>
                                    </p:anim>
                                    <p:anim calcmode="lin" valueType="num">
                                      <p:cBhvr>
                                        <p:cTn id="104" dur="500" decel="50000" fill="hold">
                                          <p:stCondLst>
                                            <p:cond delay="0"/>
                                          </p:stCondLst>
                                        </p:cTn>
                                        <p:tgtEl>
                                          <p:spTgt spid="11"/>
                                        </p:tgtEl>
                                        <p:attrNameLst>
                                          <p:attrName>ppt_y</p:attrName>
                                        </p:attrNameLst>
                                      </p:cBhvr>
                                      <p:tavLst>
                                        <p:tav tm="0">
                                          <p:val>
                                            <p:strVal val="#ppt_y-.2"/>
                                          </p:val>
                                        </p:tav>
                                        <p:tav tm="100000">
                                          <p:val>
                                            <p:strVal val="#ppt_y+.1"/>
                                          </p:val>
                                        </p:tav>
                                      </p:tavLst>
                                    </p:anim>
                                    <p:anim calcmode="lin" valueType="num">
                                      <p:cBhvr>
                                        <p:cTn id="105" dur="500" accel="50000" fill="hold">
                                          <p:stCondLst>
                                            <p:cond delay="500"/>
                                          </p:stCondLst>
                                        </p:cTn>
                                        <p:tgtEl>
                                          <p:spTgt spid="11"/>
                                        </p:tgtEl>
                                        <p:attrNameLst>
                                          <p:attrName>ppt_y</p:attrName>
                                        </p:attrNameLst>
                                      </p:cBhvr>
                                      <p:tavLst>
                                        <p:tav tm="0">
                                          <p:val>
                                            <p:strVal val="#ppt_y+.1"/>
                                          </p:val>
                                        </p:tav>
                                        <p:tav tm="100000">
                                          <p:val>
                                            <p:strVal val="#ppt_y"/>
                                          </p:val>
                                        </p:tav>
                                      </p:tavLst>
                                    </p:anim>
                                    <p:animEffect transition="in" filter="fade">
                                      <p:cBhvr>
                                        <p:cTn id="106" dur="1000" decel="50000">
                                          <p:stCondLst>
                                            <p:cond delay="0"/>
                                          </p:stCondLst>
                                        </p:cTn>
                                        <p:tgtEl>
                                          <p:spTgt spid="11"/>
                                        </p:tgtEl>
                                      </p:cBhvr>
                                    </p:animEffect>
                                  </p:childTnLst>
                                </p:cTn>
                              </p:par>
                            </p:childTnLst>
                          </p:cTn>
                        </p:par>
                      </p:childTnLst>
                    </p:cTn>
                  </p:par>
                  <p:par>
                    <p:cTn id="107" fill="hold">
                      <p:stCondLst>
                        <p:cond delay="indefinite"/>
                      </p:stCondLst>
                      <p:childTnLst>
                        <p:par>
                          <p:cTn id="108" fill="hold">
                            <p:stCondLst>
                              <p:cond delay="0"/>
                            </p:stCondLst>
                            <p:childTnLst>
                              <p:par>
                                <p:cTn id="109" presetID="25" presetClass="entr" presetSubtype="0" fill="hold" grpId="0" nodeType="clickEffect">
                                  <p:stCondLst>
                                    <p:cond delay="0"/>
                                  </p:stCondLst>
                                  <p:childTnLst>
                                    <p:set>
                                      <p:cBhvr>
                                        <p:cTn id="110" dur="1" fill="hold">
                                          <p:stCondLst>
                                            <p:cond delay="0"/>
                                          </p:stCondLst>
                                        </p:cTn>
                                        <p:tgtEl>
                                          <p:spTgt spid="12"/>
                                        </p:tgtEl>
                                        <p:attrNameLst>
                                          <p:attrName>style.visibility</p:attrName>
                                        </p:attrNameLst>
                                      </p:cBhvr>
                                      <p:to>
                                        <p:strVal val="visible"/>
                                      </p:to>
                                    </p:set>
                                    <p:anim calcmode="lin" valueType="num">
                                      <p:cBhvr>
                                        <p:cTn id="111"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112"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113"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114" dur="1000" fill="hold"/>
                                        <p:tgtEl>
                                          <p:spTgt spid="12"/>
                                        </p:tgtEl>
                                        <p:attrNameLst>
                                          <p:attrName>ppt_h</p:attrName>
                                        </p:attrNameLst>
                                      </p:cBhvr>
                                      <p:tavLst>
                                        <p:tav tm="0">
                                          <p:val>
                                            <p:strVal val="#ppt_h"/>
                                          </p:val>
                                        </p:tav>
                                        <p:tav tm="100000">
                                          <p:val>
                                            <p:strVal val="#ppt_h"/>
                                          </p:val>
                                        </p:tav>
                                      </p:tavLst>
                                    </p:anim>
                                    <p:anim calcmode="lin" valueType="num">
                                      <p:cBhvr>
                                        <p:cTn id="115"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116"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117"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118" dur="1000" decel="50000">
                                          <p:stCondLst>
                                            <p:cond delay="0"/>
                                          </p:stCondLst>
                                        </p:cTn>
                                        <p:tgtEl>
                                          <p:spTgt spid="12"/>
                                        </p:tgtEl>
                                      </p:cBhvr>
                                    </p:animEffect>
                                  </p:childTnLst>
                                </p:cTn>
                              </p:par>
                            </p:childTnLst>
                          </p:cTn>
                        </p:par>
                      </p:childTnLst>
                    </p:cTn>
                  </p:par>
                  <p:par>
                    <p:cTn id="119" fill="hold">
                      <p:stCondLst>
                        <p:cond delay="indefinite"/>
                      </p:stCondLst>
                      <p:childTnLst>
                        <p:par>
                          <p:cTn id="120" fill="hold">
                            <p:stCondLst>
                              <p:cond delay="0"/>
                            </p:stCondLst>
                            <p:childTnLst>
                              <p:par>
                                <p:cTn id="121" presetID="25" presetClass="entr" presetSubtype="0" fill="hold" grpId="0" nodeType="clickEffect">
                                  <p:stCondLst>
                                    <p:cond delay="0"/>
                                  </p:stCondLst>
                                  <p:childTnLst>
                                    <p:set>
                                      <p:cBhvr>
                                        <p:cTn id="122" dur="1" fill="hold">
                                          <p:stCondLst>
                                            <p:cond delay="0"/>
                                          </p:stCondLst>
                                        </p:cTn>
                                        <p:tgtEl>
                                          <p:spTgt spid="13"/>
                                        </p:tgtEl>
                                        <p:attrNameLst>
                                          <p:attrName>style.visibility</p:attrName>
                                        </p:attrNameLst>
                                      </p:cBhvr>
                                      <p:to>
                                        <p:strVal val="visible"/>
                                      </p:to>
                                    </p:set>
                                    <p:anim calcmode="lin" valueType="num">
                                      <p:cBhvr>
                                        <p:cTn id="123" dur="500" decel="50000" fill="hold">
                                          <p:stCondLst>
                                            <p:cond delay="0"/>
                                          </p:stCondLst>
                                        </p:cTn>
                                        <p:tgtEl>
                                          <p:spTgt spid="13"/>
                                        </p:tgtEl>
                                        <p:attrNameLst>
                                          <p:attrName>style.rotation</p:attrName>
                                        </p:attrNameLst>
                                      </p:cBhvr>
                                      <p:tavLst>
                                        <p:tav tm="0">
                                          <p:val>
                                            <p:fltVal val="-90"/>
                                          </p:val>
                                        </p:tav>
                                        <p:tav tm="100000">
                                          <p:val>
                                            <p:fltVal val="0"/>
                                          </p:val>
                                        </p:tav>
                                      </p:tavLst>
                                    </p:anim>
                                    <p:anim calcmode="lin" valueType="num">
                                      <p:cBhvr>
                                        <p:cTn id="124" dur="500" decel="50000" fill="hold">
                                          <p:stCondLst>
                                            <p:cond delay="0"/>
                                          </p:stCondLst>
                                        </p:cTn>
                                        <p:tgtEl>
                                          <p:spTgt spid="13"/>
                                        </p:tgtEl>
                                        <p:attrNameLst>
                                          <p:attrName>ppt_w</p:attrName>
                                        </p:attrNameLst>
                                      </p:cBhvr>
                                      <p:tavLst>
                                        <p:tav tm="0">
                                          <p:val>
                                            <p:strVal val="#ppt_w"/>
                                          </p:val>
                                        </p:tav>
                                        <p:tav tm="100000">
                                          <p:val>
                                            <p:strVal val="#ppt_w*.05"/>
                                          </p:val>
                                        </p:tav>
                                      </p:tavLst>
                                    </p:anim>
                                    <p:anim calcmode="lin" valueType="num">
                                      <p:cBhvr>
                                        <p:cTn id="125" dur="500" accel="50000" fill="hold">
                                          <p:stCondLst>
                                            <p:cond delay="500"/>
                                          </p:stCondLst>
                                        </p:cTn>
                                        <p:tgtEl>
                                          <p:spTgt spid="13"/>
                                        </p:tgtEl>
                                        <p:attrNameLst>
                                          <p:attrName>ppt_w</p:attrName>
                                        </p:attrNameLst>
                                      </p:cBhvr>
                                      <p:tavLst>
                                        <p:tav tm="0">
                                          <p:val>
                                            <p:strVal val="#ppt_w*.05"/>
                                          </p:val>
                                        </p:tav>
                                        <p:tav tm="100000">
                                          <p:val>
                                            <p:strVal val="#ppt_w"/>
                                          </p:val>
                                        </p:tav>
                                      </p:tavLst>
                                    </p:anim>
                                    <p:anim calcmode="lin" valueType="num">
                                      <p:cBhvr>
                                        <p:cTn id="126" dur="1000" fill="hold"/>
                                        <p:tgtEl>
                                          <p:spTgt spid="13"/>
                                        </p:tgtEl>
                                        <p:attrNameLst>
                                          <p:attrName>ppt_h</p:attrName>
                                        </p:attrNameLst>
                                      </p:cBhvr>
                                      <p:tavLst>
                                        <p:tav tm="0">
                                          <p:val>
                                            <p:strVal val="#ppt_h"/>
                                          </p:val>
                                        </p:tav>
                                        <p:tav tm="100000">
                                          <p:val>
                                            <p:strVal val="#ppt_h"/>
                                          </p:val>
                                        </p:tav>
                                      </p:tavLst>
                                    </p:anim>
                                    <p:anim calcmode="lin" valueType="num">
                                      <p:cBhvr>
                                        <p:cTn id="127" dur="500" decel="50000" fill="hold">
                                          <p:stCondLst>
                                            <p:cond delay="0"/>
                                          </p:stCondLst>
                                        </p:cTn>
                                        <p:tgtEl>
                                          <p:spTgt spid="13"/>
                                        </p:tgtEl>
                                        <p:attrNameLst>
                                          <p:attrName>ppt_x</p:attrName>
                                        </p:attrNameLst>
                                      </p:cBhvr>
                                      <p:tavLst>
                                        <p:tav tm="0">
                                          <p:val>
                                            <p:strVal val="#ppt_x+.4"/>
                                          </p:val>
                                        </p:tav>
                                        <p:tav tm="100000">
                                          <p:val>
                                            <p:strVal val="#ppt_x"/>
                                          </p:val>
                                        </p:tav>
                                      </p:tavLst>
                                    </p:anim>
                                    <p:anim calcmode="lin" valueType="num">
                                      <p:cBhvr>
                                        <p:cTn id="128" dur="500" decel="50000" fill="hold">
                                          <p:stCondLst>
                                            <p:cond delay="0"/>
                                          </p:stCondLst>
                                        </p:cTn>
                                        <p:tgtEl>
                                          <p:spTgt spid="13"/>
                                        </p:tgtEl>
                                        <p:attrNameLst>
                                          <p:attrName>ppt_y</p:attrName>
                                        </p:attrNameLst>
                                      </p:cBhvr>
                                      <p:tavLst>
                                        <p:tav tm="0">
                                          <p:val>
                                            <p:strVal val="#ppt_y-.2"/>
                                          </p:val>
                                        </p:tav>
                                        <p:tav tm="100000">
                                          <p:val>
                                            <p:strVal val="#ppt_y+.1"/>
                                          </p:val>
                                        </p:tav>
                                      </p:tavLst>
                                    </p:anim>
                                    <p:anim calcmode="lin" valueType="num">
                                      <p:cBhvr>
                                        <p:cTn id="129" dur="500" accel="50000" fill="hold">
                                          <p:stCondLst>
                                            <p:cond delay="500"/>
                                          </p:stCondLst>
                                        </p:cTn>
                                        <p:tgtEl>
                                          <p:spTgt spid="13"/>
                                        </p:tgtEl>
                                        <p:attrNameLst>
                                          <p:attrName>ppt_y</p:attrName>
                                        </p:attrNameLst>
                                      </p:cBhvr>
                                      <p:tavLst>
                                        <p:tav tm="0">
                                          <p:val>
                                            <p:strVal val="#ppt_y+.1"/>
                                          </p:val>
                                        </p:tav>
                                        <p:tav tm="100000">
                                          <p:val>
                                            <p:strVal val="#ppt_y"/>
                                          </p:val>
                                        </p:tav>
                                      </p:tavLst>
                                    </p:anim>
                                    <p:animEffect transition="in" filter="fade">
                                      <p:cBhvr>
                                        <p:cTn id="130" dur="1000" decel="50000">
                                          <p:stCondLst>
                                            <p:cond delay="0"/>
                                          </p:stCondLst>
                                        </p:cTn>
                                        <p:tgtEl>
                                          <p:spTgt spid="13"/>
                                        </p:tgtEl>
                                      </p:cBhvr>
                                    </p:animEffect>
                                  </p:childTnLst>
                                </p:cTn>
                              </p:par>
                            </p:childTnLst>
                          </p:cTn>
                        </p:par>
                      </p:childTnLst>
                    </p:cTn>
                  </p:par>
                  <p:par>
                    <p:cTn id="131" fill="hold">
                      <p:stCondLst>
                        <p:cond delay="indefinite"/>
                      </p:stCondLst>
                      <p:childTnLst>
                        <p:par>
                          <p:cTn id="132" fill="hold">
                            <p:stCondLst>
                              <p:cond delay="0"/>
                            </p:stCondLst>
                            <p:childTnLst>
                              <p:par>
                                <p:cTn id="133" presetID="25" presetClass="entr" presetSubtype="0" fill="hold" grpId="0" nodeType="clickEffect">
                                  <p:stCondLst>
                                    <p:cond delay="0"/>
                                  </p:stCondLst>
                                  <p:childTnLst>
                                    <p:set>
                                      <p:cBhvr>
                                        <p:cTn id="134" dur="1" fill="hold">
                                          <p:stCondLst>
                                            <p:cond delay="0"/>
                                          </p:stCondLst>
                                        </p:cTn>
                                        <p:tgtEl>
                                          <p:spTgt spid="14"/>
                                        </p:tgtEl>
                                        <p:attrNameLst>
                                          <p:attrName>style.visibility</p:attrName>
                                        </p:attrNameLst>
                                      </p:cBhvr>
                                      <p:to>
                                        <p:strVal val="visible"/>
                                      </p:to>
                                    </p:set>
                                    <p:anim calcmode="lin" valueType="num">
                                      <p:cBhvr>
                                        <p:cTn id="135"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36"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37"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38" dur="1000" fill="hold"/>
                                        <p:tgtEl>
                                          <p:spTgt spid="14"/>
                                        </p:tgtEl>
                                        <p:attrNameLst>
                                          <p:attrName>ppt_h</p:attrName>
                                        </p:attrNameLst>
                                      </p:cBhvr>
                                      <p:tavLst>
                                        <p:tav tm="0">
                                          <p:val>
                                            <p:strVal val="#ppt_h"/>
                                          </p:val>
                                        </p:tav>
                                        <p:tav tm="100000">
                                          <p:val>
                                            <p:strVal val="#ppt_h"/>
                                          </p:val>
                                        </p:tav>
                                      </p:tavLst>
                                    </p:anim>
                                    <p:anim calcmode="lin" valueType="num">
                                      <p:cBhvr>
                                        <p:cTn id="139"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40"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41"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42" dur="1000" decel="50000">
                                          <p:stCondLst>
                                            <p:cond delay="0"/>
                                          </p:stCondLst>
                                        </p:cTn>
                                        <p:tgtEl>
                                          <p:spTgt spid="14"/>
                                        </p:tgtEl>
                                      </p:cBhvr>
                                    </p:animEffect>
                                  </p:childTnLst>
                                </p:cTn>
                              </p:par>
                            </p:childTnLst>
                          </p:cTn>
                        </p:par>
                      </p:childTnLst>
                    </p:cTn>
                  </p:par>
                  <p:par>
                    <p:cTn id="143" fill="hold">
                      <p:stCondLst>
                        <p:cond delay="indefinite"/>
                      </p:stCondLst>
                      <p:childTnLst>
                        <p:par>
                          <p:cTn id="144" fill="hold">
                            <p:stCondLst>
                              <p:cond delay="0"/>
                            </p:stCondLst>
                            <p:childTnLst>
                              <p:par>
                                <p:cTn id="145" presetID="25" presetClass="entr" presetSubtype="0" fill="hold" grpId="0" nodeType="clickEffect">
                                  <p:stCondLst>
                                    <p:cond delay="0"/>
                                  </p:stCondLst>
                                  <p:childTnLst>
                                    <p:set>
                                      <p:cBhvr>
                                        <p:cTn id="146" dur="1" fill="hold">
                                          <p:stCondLst>
                                            <p:cond delay="0"/>
                                          </p:stCondLst>
                                        </p:cTn>
                                        <p:tgtEl>
                                          <p:spTgt spid="15"/>
                                        </p:tgtEl>
                                        <p:attrNameLst>
                                          <p:attrName>style.visibility</p:attrName>
                                        </p:attrNameLst>
                                      </p:cBhvr>
                                      <p:to>
                                        <p:strVal val="visible"/>
                                      </p:to>
                                    </p:set>
                                    <p:anim calcmode="lin" valueType="num">
                                      <p:cBhvr>
                                        <p:cTn id="147" dur="500" decel="50000" fill="hold">
                                          <p:stCondLst>
                                            <p:cond delay="0"/>
                                          </p:stCondLst>
                                        </p:cTn>
                                        <p:tgtEl>
                                          <p:spTgt spid="15"/>
                                        </p:tgtEl>
                                        <p:attrNameLst>
                                          <p:attrName>style.rotation</p:attrName>
                                        </p:attrNameLst>
                                      </p:cBhvr>
                                      <p:tavLst>
                                        <p:tav tm="0">
                                          <p:val>
                                            <p:fltVal val="-90"/>
                                          </p:val>
                                        </p:tav>
                                        <p:tav tm="100000">
                                          <p:val>
                                            <p:fltVal val="0"/>
                                          </p:val>
                                        </p:tav>
                                      </p:tavLst>
                                    </p:anim>
                                    <p:anim calcmode="lin" valueType="num">
                                      <p:cBhvr>
                                        <p:cTn id="148" dur="500" decel="50000" fill="hold">
                                          <p:stCondLst>
                                            <p:cond delay="0"/>
                                          </p:stCondLst>
                                        </p:cTn>
                                        <p:tgtEl>
                                          <p:spTgt spid="15"/>
                                        </p:tgtEl>
                                        <p:attrNameLst>
                                          <p:attrName>ppt_w</p:attrName>
                                        </p:attrNameLst>
                                      </p:cBhvr>
                                      <p:tavLst>
                                        <p:tav tm="0">
                                          <p:val>
                                            <p:strVal val="#ppt_w"/>
                                          </p:val>
                                        </p:tav>
                                        <p:tav tm="100000">
                                          <p:val>
                                            <p:strVal val="#ppt_w*.05"/>
                                          </p:val>
                                        </p:tav>
                                      </p:tavLst>
                                    </p:anim>
                                    <p:anim calcmode="lin" valueType="num">
                                      <p:cBhvr>
                                        <p:cTn id="149" dur="500" accel="50000" fill="hold">
                                          <p:stCondLst>
                                            <p:cond delay="500"/>
                                          </p:stCondLst>
                                        </p:cTn>
                                        <p:tgtEl>
                                          <p:spTgt spid="15"/>
                                        </p:tgtEl>
                                        <p:attrNameLst>
                                          <p:attrName>ppt_w</p:attrName>
                                        </p:attrNameLst>
                                      </p:cBhvr>
                                      <p:tavLst>
                                        <p:tav tm="0">
                                          <p:val>
                                            <p:strVal val="#ppt_w*.05"/>
                                          </p:val>
                                        </p:tav>
                                        <p:tav tm="100000">
                                          <p:val>
                                            <p:strVal val="#ppt_w"/>
                                          </p:val>
                                        </p:tav>
                                      </p:tavLst>
                                    </p:anim>
                                    <p:anim calcmode="lin" valueType="num">
                                      <p:cBhvr>
                                        <p:cTn id="150" dur="1000" fill="hold"/>
                                        <p:tgtEl>
                                          <p:spTgt spid="15"/>
                                        </p:tgtEl>
                                        <p:attrNameLst>
                                          <p:attrName>ppt_h</p:attrName>
                                        </p:attrNameLst>
                                      </p:cBhvr>
                                      <p:tavLst>
                                        <p:tav tm="0">
                                          <p:val>
                                            <p:strVal val="#ppt_h"/>
                                          </p:val>
                                        </p:tav>
                                        <p:tav tm="100000">
                                          <p:val>
                                            <p:strVal val="#ppt_h"/>
                                          </p:val>
                                        </p:tav>
                                      </p:tavLst>
                                    </p:anim>
                                    <p:anim calcmode="lin" valueType="num">
                                      <p:cBhvr>
                                        <p:cTn id="151" dur="500" decel="50000" fill="hold">
                                          <p:stCondLst>
                                            <p:cond delay="0"/>
                                          </p:stCondLst>
                                        </p:cTn>
                                        <p:tgtEl>
                                          <p:spTgt spid="15"/>
                                        </p:tgtEl>
                                        <p:attrNameLst>
                                          <p:attrName>ppt_x</p:attrName>
                                        </p:attrNameLst>
                                      </p:cBhvr>
                                      <p:tavLst>
                                        <p:tav tm="0">
                                          <p:val>
                                            <p:strVal val="#ppt_x+.4"/>
                                          </p:val>
                                        </p:tav>
                                        <p:tav tm="100000">
                                          <p:val>
                                            <p:strVal val="#ppt_x"/>
                                          </p:val>
                                        </p:tav>
                                      </p:tavLst>
                                    </p:anim>
                                    <p:anim calcmode="lin" valueType="num">
                                      <p:cBhvr>
                                        <p:cTn id="152" dur="500" decel="50000" fill="hold">
                                          <p:stCondLst>
                                            <p:cond delay="0"/>
                                          </p:stCondLst>
                                        </p:cTn>
                                        <p:tgtEl>
                                          <p:spTgt spid="15"/>
                                        </p:tgtEl>
                                        <p:attrNameLst>
                                          <p:attrName>ppt_y</p:attrName>
                                        </p:attrNameLst>
                                      </p:cBhvr>
                                      <p:tavLst>
                                        <p:tav tm="0">
                                          <p:val>
                                            <p:strVal val="#ppt_y-.2"/>
                                          </p:val>
                                        </p:tav>
                                        <p:tav tm="100000">
                                          <p:val>
                                            <p:strVal val="#ppt_y+.1"/>
                                          </p:val>
                                        </p:tav>
                                      </p:tavLst>
                                    </p:anim>
                                    <p:anim calcmode="lin" valueType="num">
                                      <p:cBhvr>
                                        <p:cTn id="153" dur="500" accel="50000" fill="hold">
                                          <p:stCondLst>
                                            <p:cond delay="500"/>
                                          </p:stCondLst>
                                        </p:cTn>
                                        <p:tgtEl>
                                          <p:spTgt spid="15"/>
                                        </p:tgtEl>
                                        <p:attrNameLst>
                                          <p:attrName>ppt_y</p:attrName>
                                        </p:attrNameLst>
                                      </p:cBhvr>
                                      <p:tavLst>
                                        <p:tav tm="0">
                                          <p:val>
                                            <p:strVal val="#ppt_y+.1"/>
                                          </p:val>
                                        </p:tav>
                                        <p:tav tm="100000">
                                          <p:val>
                                            <p:strVal val="#ppt_y"/>
                                          </p:val>
                                        </p:tav>
                                      </p:tavLst>
                                    </p:anim>
                                    <p:animEffect transition="in" filter="fade">
                                      <p:cBhvr>
                                        <p:cTn id="154" dur="1000" decel="50000">
                                          <p:stCondLst>
                                            <p:cond delay="0"/>
                                          </p:stCondLst>
                                        </p:cTn>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229600" cy="864096"/>
          </a:xfrm>
        </p:spPr>
        <p:txBody>
          <a:bodyPr>
            <a:normAutofit fontScale="90000"/>
          </a:bodyPr>
          <a:lstStyle/>
          <a:p>
            <a:r>
              <a:rPr lang="fr-FR" sz="4000" dirty="0"/>
              <a:t>Mettez les verbes au temps qui convient.</a:t>
            </a:r>
          </a:p>
        </p:txBody>
      </p:sp>
      <p:sp>
        <p:nvSpPr>
          <p:cNvPr id="3" name="Espace réservé du contenu 2"/>
          <p:cNvSpPr>
            <a:spLocks noGrp="1"/>
          </p:cNvSpPr>
          <p:nvPr>
            <p:ph idx="1"/>
          </p:nvPr>
        </p:nvSpPr>
        <p:spPr>
          <a:xfrm>
            <a:off x="395536" y="1268760"/>
            <a:ext cx="8291264" cy="4392488"/>
          </a:xfrm>
        </p:spPr>
        <p:txBody>
          <a:bodyPr/>
          <a:lstStyle/>
          <a:p>
            <a:pPr marL="457200" indent="-457200">
              <a:buFont typeface="+mj-lt"/>
              <a:buAutoNum type="arabicPeriod"/>
            </a:pPr>
            <a:r>
              <a:rPr lang="fr-FR" sz="2400" dirty="0"/>
              <a:t>Je regrette qu'ils (choisir) 		cette solution.</a:t>
            </a:r>
          </a:p>
          <a:p>
            <a:pPr marL="457200" indent="-457200">
              <a:buFont typeface="+mj-lt"/>
              <a:buAutoNum type="arabicPeriod"/>
            </a:pPr>
            <a:r>
              <a:rPr lang="fr-FR" sz="2400" dirty="0"/>
              <a:t>Je suis heureuse que vous (être) 	    avec nous.</a:t>
            </a:r>
          </a:p>
          <a:p>
            <a:pPr marL="457200" indent="-457200">
              <a:buFont typeface="+mj-lt"/>
              <a:buAutoNum type="arabicPeriod"/>
            </a:pPr>
            <a:r>
              <a:rPr lang="fr-FR" sz="2400" dirty="0"/>
              <a:t>Il est bizarre qu'il ne (venir) 	                               pas.</a:t>
            </a:r>
          </a:p>
          <a:p>
            <a:pPr marL="457200" indent="-457200">
              <a:buFont typeface="+mj-lt"/>
              <a:buAutoNum type="arabicPeriod"/>
            </a:pPr>
            <a:r>
              <a:rPr lang="fr-FR" sz="2400" dirty="0"/>
              <a:t>Quel dommage qu'il (dire)	 	      tout ça.</a:t>
            </a:r>
          </a:p>
          <a:p>
            <a:pPr marL="457200" indent="-457200">
              <a:buFont typeface="+mj-lt"/>
              <a:buAutoNum type="arabicPeriod"/>
            </a:pPr>
            <a:r>
              <a:rPr lang="fr-FR" sz="2400" dirty="0"/>
              <a:t>Je suis très content qu'elle (trouver)	      	   un bon poste</a:t>
            </a:r>
            <a:r>
              <a:rPr lang="fr-FR" sz="2400" b="1" dirty="0"/>
              <a:t>.</a:t>
            </a:r>
            <a:endParaRPr lang="fr-FR" sz="2400" dirty="0"/>
          </a:p>
          <a:p>
            <a:pPr marL="457200" indent="-457200">
              <a:buFont typeface="+mj-lt"/>
              <a:buAutoNum type="arabicPeriod"/>
            </a:pPr>
            <a:r>
              <a:rPr lang="fr-FR" sz="2400" dirty="0"/>
              <a:t>J’aurais préféré que ce soit elle qui le (faire)		.</a:t>
            </a:r>
          </a:p>
          <a:p>
            <a:pPr marL="457200" indent="-457200">
              <a:buFont typeface="+mj-lt"/>
              <a:buAutoNum type="arabicPeriod"/>
            </a:pPr>
            <a:r>
              <a:rPr lang="fr-FR" sz="2400" dirty="0"/>
              <a:t>Nous sommes heureux que vous (réussi)		.</a:t>
            </a:r>
          </a:p>
          <a:p>
            <a:pPr marL="457200" indent="-457200">
              <a:buFont typeface="+mj-lt"/>
              <a:buAutoNum type="arabicPeriod"/>
            </a:pPr>
            <a:r>
              <a:rPr lang="fr-FR" sz="2400" dirty="0"/>
              <a:t>Nous souhaitions tous que vos adversaires (être vaincu)</a:t>
            </a:r>
            <a:endParaRPr lang="fr-FR" dirty="0"/>
          </a:p>
          <a:p>
            <a:pPr marL="514350" indent="-514350">
              <a:buFont typeface="+mj-lt"/>
              <a:buAutoNum type="arabicPeriod"/>
            </a:pPr>
            <a:endParaRPr lang="fr-FR" dirty="0"/>
          </a:p>
        </p:txBody>
      </p:sp>
      <p:sp>
        <p:nvSpPr>
          <p:cNvPr id="4" name="ZoneTexte 3"/>
          <p:cNvSpPr txBox="1"/>
          <p:nvPr/>
        </p:nvSpPr>
        <p:spPr>
          <a:xfrm>
            <a:off x="4211960" y="1268760"/>
            <a:ext cx="1944216" cy="461665"/>
          </a:xfrm>
          <a:prstGeom prst="rect">
            <a:avLst/>
          </a:prstGeom>
          <a:noFill/>
        </p:spPr>
        <p:txBody>
          <a:bodyPr wrap="square" rtlCol="0">
            <a:spAutoFit/>
          </a:bodyPr>
          <a:lstStyle/>
          <a:p>
            <a:r>
              <a:rPr lang="fr-FR" sz="2400" dirty="0">
                <a:solidFill>
                  <a:srgbClr val="0000FF"/>
                </a:solidFill>
              </a:rPr>
              <a:t>aient choisi</a:t>
            </a:r>
          </a:p>
        </p:txBody>
      </p:sp>
      <p:sp>
        <p:nvSpPr>
          <p:cNvPr id="5" name="ZoneTexte 4"/>
          <p:cNvSpPr txBox="1"/>
          <p:nvPr/>
        </p:nvSpPr>
        <p:spPr>
          <a:xfrm>
            <a:off x="5148064" y="1700808"/>
            <a:ext cx="1152128" cy="461665"/>
          </a:xfrm>
          <a:prstGeom prst="rect">
            <a:avLst/>
          </a:prstGeom>
          <a:noFill/>
        </p:spPr>
        <p:txBody>
          <a:bodyPr wrap="square" rtlCol="0">
            <a:spAutoFit/>
          </a:bodyPr>
          <a:lstStyle/>
          <a:p>
            <a:r>
              <a:rPr lang="fr-FR" sz="2400" dirty="0">
                <a:solidFill>
                  <a:srgbClr val="0000FF"/>
                </a:solidFill>
              </a:rPr>
              <a:t>soyez</a:t>
            </a:r>
          </a:p>
        </p:txBody>
      </p:sp>
      <p:sp>
        <p:nvSpPr>
          <p:cNvPr id="6" name="ZoneTexte 5"/>
          <p:cNvSpPr txBox="1"/>
          <p:nvPr/>
        </p:nvSpPr>
        <p:spPr>
          <a:xfrm>
            <a:off x="4499992" y="2132856"/>
            <a:ext cx="3528392" cy="461665"/>
          </a:xfrm>
          <a:prstGeom prst="rect">
            <a:avLst/>
          </a:prstGeom>
          <a:noFill/>
        </p:spPr>
        <p:txBody>
          <a:bodyPr wrap="square" rtlCol="0">
            <a:spAutoFit/>
          </a:bodyPr>
          <a:lstStyle/>
          <a:p>
            <a:r>
              <a:rPr lang="fr-FR" sz="2400" dirty="0">
                <a:solidFill>
                  <a:srgbClr val="0000FF"/>
                </a:solidFill>
              </a:rPr>
              <a:t>vienne / soit pas venu    </a:t>
            </a:r>
          </a:p>
        </p:txBody>
      </p:sp>
      <p:sp>
        <p:nvSpPr>
          <p:cNvPr id="7" name="ZoneTexte 6"/>
          <p:cNvSpPr txBox="1"/>
          <p:nvPr/>
        </p:nvSpPr>
        <p:spPr>
          <a:xfrm>
            <a:off x="4644008" y="2564904"/>
            <a:ext cx="1944216" cy="461665"/>
          </a:xfrm>
          <a:prstGeom prst="rect">
            <a:avLst/>
          </a:prstGeom>
          <a:noFill/>
        </p:spPr>
        <p:txBody>
          <a:bodyPr wrap="square" rtlCol="0">
            <a:spAutoFit/>
          </a:bodyPr>
          <a:lstStyle/>
          <a:p>
            <a:r>
              <a:rPr lang="fr-FR" sz="2400" dirty="0">
                <a:solidFill>
                  <a:srgbClr val="0000FF"/>
                </a:solidFill>
              </a:rPr>
              <a:t>dise / ait dit</a:t>
            </a:r>
          </a:p>
        </p:txBody>
      </p:sp>
      <p:sp>
        <p:nvSpPr>
          <p:cNvPr id="8" name="ZoneTexte 7"/>
          <p:cNvSpPr txBox="1"/>
          <p:nvPr/>
        </p:nvSpPr>
        <p:spPr>
          <a:xfrm>
            <a:off x="5652120" y="2996952"/>
            <a:ext cx="1656184" cy="461665"/>
          </a:xfrm>
          <a:prstGeom prst="rect">
            <a:avLst/>
          </a:prstGeom>
          <a:noFill/>
        </p:spPr>
        <p:txBody>
          <a:bodyPr wrap="square" rtlCol="0">
            <a:spAutoFit/>
          </a:bodyPr>
          <a:lstStyle/>
          <a:p>
            <a:r>
              <a:rPr lang="fr-FR" sz="2400" dirty="0">
                <a:solidFill>
                  <a:srgbClr val="0000FF"/>
                </a:solidFill>
              </a:rPr>
              <a:t>ait trouvé</a:t>
            </a:r>
          </a:p>
        </p:txBody>
      </p:sp>
      <p:sp>
        <p:nvSpPr>
          <p:cNvPr id="9" name="ZoneTexte 8"/>
          <p:cNvSpPr txBox="1"/>
          <p:nvPr/>
        </p:nvSpPr>
        <p:spPr>
          <a:xfrm>
            <a:off x="6372200" y="3861048"/>
            <a:ext cx="1008112" cy="461665"/>
          </a:xfrm>
          <a:prstGeom prst="rect">
            <a:avLst/>
          </a:prstGeom>
          <a:noFill/>
        </p:spPr>
        <p:txBody>
          <a:bodyPr wrap="square" rtlCol="0">
            <a:spAutoFit/>
          </a:bodyPr>
          <a:lstStyle/>
          <a:p>
            <a:r>
              <a:rPr lang="fr-FR" sz="2400" dirty="0">
                <a:solidFill>
                  <a:srgbClr val="0000FF"/>
                </a:solidFill>
              </a:rPr>
              <a:t>fasse</a:t>
            </a:r>
          </a:p>
        </p:txBody>
      </p:sp>
      <p:sp>
        <p:nvSpPr>
          <p:cNvPr id="10" name="ZoneTexte 9"/>
          <p:cNvSpPr txBox="1"/>
          <p:nvPr/>
        </p:nvSpPr>
        <p:spPr>
          <a:xfrm>
            <a:off x="6156176" y="4293096"/>
            <a:ext cx="1728192" cy="461665"/>
          </a:xfrm>
          <a:prstGeom prst="rect">
            <a:avLst/>
          </a:prstGeom>
          <a:noFill/>
        </p:spPr>
        <p:txBody>
          <a:bodyPr wrap="square" rtlCol="0">
            <a:spAutoFit/>
          </a:bodyPr>
          <a:lstStyle/>
          <a:p>
            <a:r>
              <a:rPr lang="fr-FR" sz="2400" dirty="0">
                <a:solidFill>
                  <a:srgbClr val="0000FF"/>
                </a:solidFill>
              </a:rPr>
              <a:t>ayez réussi</a:t>
            </a:r>
          </a:p>
        </p:txBody>
      </p:sp>
      <p:sp>
        <p:nvSpPr>
          <p:cNvPr id="11" name="ZoneTexte 10"/>
          <p:cNvSpPr txBox="1"/>
          <p:nvPr/>
        </p:nvSpPr>
        <p:spPr>
          <a:xfrm>
            <a:off x="1115616" y="5085184"/>
            <a:ext cx="5148572" cy="461665"/>
          </a:xfrm>
          <a:prstGeom prst="rect">
            <a:avLst/>
          </a:prstGeom>
          <a:noFill/>
        </p:spPr>
        <p:txBody>
          <a:bodyPr wrap="square" rtlCol="0">
            <a:spAutoFit/>
          </a:bodyPr>
          <a:lstStyle/>
          <a:p>
            <a:r>
              <a:rPr lang="fr-FR" sz="2400" dirty="0">
                <a:solidFill>
                  <a:srgbClr val="0000FF"/>
                </a:solidFill>
              </a:rPr>
              <a:t>aient été / soient (fussent) vaincus.</a:t>
            </a:r>
          </a:p>
        </p:txBody>
      </p:sp>
      <p:sp>
        <p:nvSpPr>
          <p:cNvPr id="12" name="ZoneTexte 11"/>
          <p:cNvSpPr txBox="1"/>
          <p:nvPr/>
        </p:nvSpPr>
        <p:spPr>
          <a:xfrm>
            <a:off x="7092280" y="3861048"/>
            <a:ext cx="720080" cy="461665"/>
          </a:xfrm>
          <a:prstGeom prst="rect">
            <a:avLst/>
          </a:prstGeom>
          <a:noFill/>
        </p:spPr>
        <p:txBody>
          <a:bodyPr wrap="square" rtlCol="0">
            <a:spAutoFit/>
          </a:bodyPr>
          <a:lstStyle/>
          <a:p>
            <a:r>
              <a:rPr lang="fr-FR" sz="2400" dirty="0">
                <a:solidFill>
                  <a:srgbClr val="0000FF"/>
                </a:solidFill>
              </a:rPr>
              <a:t>(fît)</a:t>
            </a:r>
          </a:p>
        </p:txBody>
      </p:sp>
    </p:spTree>
    <p:extLst>
      <p:ext uri="{BB962C8B-B14F-4D97-AF65-F5344CB8AC3E}">
        <p14:creationId xmlns:p14="http://schemas.microsoft.com/office/powerpoint/2010/main" val="177075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5"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5" dur="1000" fill="hold"/>
                                        <p:tgtEl>
                                          <p:spTgt spid="4"/>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checkerboard(across)">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5"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p:cTn id="29"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30"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31"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32" dur="1000" fill="hold"/>
                                        <p:tgtEl>
                                          <p:spTgt spid="5"/>
                                        </p:tgtEl>
                                        <p:attrNameLst>
                                          <p:attrName>ppt_h</p:attrName>
                                        </p:attrNameLst>
                                      </p:cBhvr>
                                      <p:tavLst>
                                        <p:tav tm="0">
                                          <p:val>
                                            <p:strVal val="#ppt_h"/>
                                          </p:val>
                                        </p:tav>
                                        <p:tav tm="100000">
                                          <p:val>
                                            <p:strVal val="#ppt_h"/>
                                          </p:val>
                                        </p:tav>
                                      </p:tavLst>
                                    </p:anim>
                                    <p:anim calcmode="lin" valueType="num">
                                      <p:cBhvr>
                                        <p:cTn id="33"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34"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35"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36" dur="1000" decel="50000">
                                          <p:stCondLst>
                                            <p:cond delay="0"/>
                                          </p:stCondLst>
                                        </p:cTn>
                                        <p:tgtEl>
                                          <p:spTgt spid="5"/>
                                        </p:tgtEl>
                                      </p:cBhvr>
                                    </p:animEffect>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checkerboard(across)">
                                      <p:cBhvr>
                                        <p:cTn id="41" dur="500"/>
                                        <p:tgtEl>
                                          <p:spTgt spid="3">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5" presetClass="entr" presetSubtype="0" fill="hold" grpId="0" nodeType="clickEffect">
                                  <p:stCondLst>
                                    <p:cond delay="0"/>
                                  </p:stCondLst>
                                  <p:childTnLst>
                                    <p:set>
                                      <p:cBhvr>
                                        <p:cTn id="45" dur="1" fill="hold">
                                          <p:stCondLst>
                                            <p:cond delay="0"/>
                                          </p:stCondLst>
                                        </p:cTn>
                                        <p:tgtEl>
                                          <p:spTgt spid="6"/>
                                        </p:tgtEl>
                                        <p:attrNameLst>
                                          <p:attrName>style.visibility</p:attrName>
                                        </p:attrNameLst>
                                      </p:cBhvr>
                                      <p:to>
                                        <p:strVal val="visible"/>
                                      </p:to>
                                    </p:set>
                                    <p:anim calcmode="lin" valueType="num">
                                      <p:cBhvr>
                                        <p:cTn id="46"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49" dur="1000" fill="hold"/>
                                        <p:tgtEl>
                                          <p:spTgt spid="6"/>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6"/>
                                        </p:tgtEl>
                                      </p:cBhvr>
                                    </p:animEffect>
                                  </p:childTnLst>
                                </p:cTn>
                              </p:par>
                            </p:childTnLst>
                          </p:cTn>
                        </p:par>
                      </p:childTnLst>
                    </p:cTn>
                  </p:par>
                  <p:par>
                    <p:cTn id="54" fill="hold">
                      <p:stCondLst>
                        <p:cond delay="indefinite"/>
                      </p:stCondLst>
                      <p:childTnLst>
                        <p:par>
                          <p:cTn id="55" fill="hold">
                            <p:stCondLst>
                              <p:cond delay="0"/>
                            </p:stCondLst>
                            <p:childTnLst>
                              <p:par>
                                <p:cTn id="56" presetID="5" presetClass="entr" presetSubtype="10" fill="hold" grpId="0" nodeType="clickEffect">
                                  <p:stCondLst>
                                    <p:cond delay="0"/>
                                  </p:stCondLst>
                                  <p:childTnLst>
                                    <p:set>
                                      <p:cBhvr>
                                        <p:cTn id="57" dur="1" fill="hold">
                                          <p:stCondLst>
                                            <p:cond delay="0"/>
                                          </p:stCondLst>
                                        </p:cTn>
                                        <p:tgtEl>
                                          <p:spTgt spid="3">
                                            <p:txEl>
                                              <p:pRg st="3" end="3"/>
                                            </p:txEl>
                                          </p:spTgt>
                                        </p:tgtEl>
                                        <p:attrNameLst>
                                          <p:attrName>style.visibility</p:attrName>
                                        </p:attrNameLst>
                                      </p:cBhvr>
                                      <p:to>
                                        <p:strVal val="visible"/>
                                      </p:to>
                                    </p:set>
                                    <p:animEffect transition="in" filter="checkerboard(across)">
                                      <p:cBhvr>
                                        <p:cTn id="58" dur="500"/>
                                        <p:tgtEl>
                                          <p:spTgt spid="3">
                                            <p:txEl>
                                              <p:pRg st="3" end="3"/>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5" presetClass="entr" presetSubtype="0" fill="hold" grpId="0" nodeType="clickEffect">
                                  <p:stCondLst>
                                    <p:cond delay="0"/>
                                  </p:stCondLst>
                                  <p:childTnLst>
                                    <p:set>
                                      <p:cBhvr>
                                        <p:cTn id="62" dur="1" fill="hold">
                                          <p:stCondLst>
                                            <p:cond delay="0"/>
                                          </p:stCondLst>
                                        </p:cTn>
                                        <p:tgtEl>
                                          <p:spTgt spid="7"/>
                                        </p:tgtEl>
                                        <p:attrNameLst>
                                          <p:attrName>style.visibility</p:attrName>
                                        </p:attrNameLst>
                                      </p:cBhvr>
                                      <p:to>
                                        <p:strVal val="visible"/>
                                      </p:to>
                                    </p:set>
                                    <p:anim calcmode="lin" valueType="num">
                                      <p:cBhvr>
                                        <p:cTn id="63"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64"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65"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66" dur="1000" fill="hold"/>
                                        <p:tgtEl>
                                          <p:spTgt spid="7"/>
                                        </p:tgtEl>
                                        <p:attrNameLst>
                                          <p:attrName>ppt_h</p:attrName>
                                        </p:attrNameLst>
                                      </p:cBhvr>
                                      <p:tavLst>
                                        <p:tav tm="0">
                                          <p:val>
                                            <p:strVal val="#ppt_h"/>
                                          </p:val>
                                        </p:tav>
                                        <p:tav tm="100000">
                                          <p:val>
                                            <p:strVal val="#ppt_h"/>
                                          </p:val>
                                        </p:tav>
                                      </p:tavLst>
                                    </p:anim>
                                    <p:anim calcmode="lin" valueType="num">
                                      <p:cBhvr>
                                        <p:cTn id="67"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68"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69"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70" dur="1000" decel="50000">
                                          <p:stCondLst>
                                            <p:cond delay="0"/>
                                          </p:stCondLst>
                                        </p:cTn>
                                        <p:tgtEl>
                                          <p:spTgt spid="7"/>
                                        </p:tgtEl>
                                      </p:cBhvr>
                                    </p:animEffect>
                                  </p:childTnLst>
                                </p:cTn>
                              </p:par>
                            </p:childTnLst>
                          </p:cTn>
                        </p:par>
                      </p:childTnLst>
                    </p:cTn>
                  </p:par>
                  <p:par>
                    <p:cTn id="71" fill="hold">
                      <p:stCondLst>
                        <p:cond delay="indefinite"/>
                      </p:stCondLst>
                      <p:childTnLst>
                        <p:par>
                          <p:cTn id="72" fill="hold">
                            <p:stCondLst>
                              <p:cond delay="0"/>
                            </p:stCondLst>
                            <p:childTnLst>
                              <p:par>
                                <p:cTn id="73" presetID="5" presetClass="entr" presetSubtype="10" fill="hold" grpId="0" nodeType="clickEffect">
                                  <p:stCondLst>
                                    <p:cond delay="0"/>
                                  </p:stCondLst>
                                  <p:childTnLst>
                                    <p:set>
                                      <p:cBhvr>
                                        <p:cTn id="74" dur="1" fill="hold">
                                          <p:stCondLst>
                                            <p:cond delay="0"/>
                                          </p:stCondLst>
                                        </p:cTn>
                                        <p:tgtEl>
                                          <p:spTgt spid="3">
                                            <p:txEl>
                                              <p:pRg st="4" end="4"/>
                                            </p:txEl>
                                          </p:spTgt>
                                        </p:tgtEl>
                                        <p:attrNameLst>
                                          <p:attrName>style.visibility</p:attrName>
                                        </p:attrNameLst>
                                      </p:cBhvr>
                                      <p:to>
                                        <p:strVal val="visible"/>
                                      </p:to>
                                    </p:set>
                                    <p:animEffect transition="in" filter="checkerboard(across)">
                                      <p:cBhvr>
                                        <p:cTn id="75" dur="500"/>
                                        <p:tgtEl>
                                          <p:spTgt spid="3">
                                            <p:txEl>
                                              <p:pRg st="4" end="4"/>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25" presetClass="entr" presetSubtype="0" fill="hold" grpId="0" nodeType="clickEffect">
                                  <p:stCondLst>
                                    <p:cond delay="0"/>
                                  </p:stCondLst>
                                  <p:childTnLst>
                                    <p:set>
                                      <p:cBhvr>
                                        <p:cTn id="79" dur="1" fill="hold">
                                          <p:stCondLst>
                                            <p:cond delay="0"/>
                                          </p:stCondLst>
                                        </p:cTn>
                                        <p:tgtEl>
                                          <p:spTgt spid="8"/>
                                        </p:tgtEl>
                                        <p:attrNameLst>
                                          <p:attrName>style.visibility</p:attrName>
                                        </p:attrNameLst>
                                      </p:cBhvr>
                                      <p:to>
                                        <p:strVal val="visible"/>
                                      </p:to>
                                    </p:set>
                                    <p:anim calcmode="lin" valueType="num">
                                      <p:cBhvr>
                                        <p:cTn id="80"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81"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82"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83" dur="1000" fill="hold"/>
                                        <p:tgtEl>
                                          <p:spTgt spid="8"/>
                                        </p:tgtEl>
                                        <p:attrNameLst>
                                          <p:attrName>ppt_h</p:attrName>
                                        </p:attrNameLst>
                                      </p:cBhvr>
                                      <p:tavLst>
                                        <p:tav tm="0">
                                          <p:val>
                                            <p:strVal val="#ppt_h"/>
                                          </p:val>
                                        </p:tav>
                                        <p:tav tm="100000">
                                          <p:val>
                                            <p:strVal val="#ppt_h"/>
                                          </p:val>
                                        </p:tav>
                                      </p:tavLst>
                                    </p:anim>
                                    <p:anim calcmode="lin" valueType="num">
                                      <p:cBhvr>
                                        <p:cTn id="84"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85"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86"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87" dur="1000" decel="50000">
                                          <p:stCondLst>
                                            <p:cond delay="0"/>
                                          </p:stCondLst>
                                        </p:cTn>
                                        <p:tgtEl>
                                          <p:spTgt spid="8"/>
                                        </p:tgtEl>
                                      </p:cBhvr>
                                    </p:animEffect>
                                  </p:childTnLst>
                                </p:cTn>
                              </p:par>
                            </p:childTnLst>
                          </p:cTn>
                        </p:par>
                      </p:childTnLst>
                    </p:cTn>
                  </p:par>
                  <p:par>
                    <p:cTn id="88" fill="hold">
                      <p:stCondLst>
                        <p:cond delay="indefinite"/>
                      </p:stCondLst>
                      <p:childTnLst>
                        <p:par>
                          <p:cTn id="89" fill="hold">
                            <p:stCondLst>
                              <p:cond delay="0"/>
                            </p:stCondLst>
                            <p:childTnLst>
                              <p:par>
                                <p:cTn id="90" presetID="5" presetClass="entr" presetSubtype="10" fill="hold" grpId="0" nodeType="clickEffect">
                                  <p:stCondLst>
                                    <p:cond delay="0"/>
                                  </p:stCondLst>
                                  <p:childTnLst>
                                    <p:set>
                                      <p:cBhvr>
                                        <p:cTn id="91" dur="1" fill="hold">
                                          <p:stCondLst>
                                            <p:cond delay="0"/>
                                          </p:stCondLst>
                                        </p:cTn>
                                        <p:tgtEl>
                                          <p:spTgt spid="3">
                                            <p:txEl>
                                              <p:pRg st="5" end="5"/>
                                            </p:txEl>
                                          </p:spTgt>
                                        </p:tgtEl>
                                        <p:attrNameLst>
                                          <p:attrName>style.visibility</p:attrName>
                                        </p:attrNameLst>
                                      </p:cBhvr>
                                      <p:to>
                                        <p:strVal val="visible"/>
                                      </p:to>
                                    </p:set>
                                    <p:animEffect transition="in" filter="checkerboard(across)">
                                      <p:cBhvr>
                                        <p:cTn id="92" dur="500"/>
                                        <p:tgtEl>
                                          <p:spTgt spid="3">
                                            <p:txEl>
                                              <p:pRg st="5" end="5"/>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25" presetClass="entr" presetSubtype="0" fill="hold" grpId="0" nodeType="clickEffect">
                                  <p:stCondLst>
                                    <p:cond delay="0"/>
                                  </p:stCondLst>
                                  <p:childTnLst>
                                    <p:set>
                                      <p:cBhvr>
                                        <p:cTn id="96" dur="1" fill="hold">
                                          <p:stCondLst>
                                            <p:cond delay="0"/>
                                          </p:stCondLst>
                                        </p:cTn>
                                        <p:tgtEl>
                                          <p:spTgt spid="9"/>
                                        </p:tgtEl>
                                        <p:attrNameLst>
                                          <p:attrName>style.visibility</p:attrName>
                                        </p:attrNameLst>
                                      </p:cBhvr>
                                      <p:to>
                                        <p:strVal val="visible"/>
                                      </p:to>
                                    </p:set>
                                    <p:anim calcmode="lin" valueType="num">
                                      <p:cBhvr>
                                        <p:cTn id="97" dur="500" decel="50000" fill="hold">
                                          <p:stCondLst>
                                            <p:cond delay="0"/>
                                          </p:stCondLst>
                                        </p:cTn>
                                        <p:tgtEl>
                                          <p:spTgt spid="9"/>
                                        </p:tgtEl>
                                        <p:attrNameLst>
                                          <p:attrName>style.rotation</p:attrName>
                                        </p:attrNameLst>
                                      </p:cBhvr>
                                      <p:tavLst>
                                        <p:tav tm="0">
                                          <p:val>
                                            <p:fltVal val="-90"/>
                                          </p:val>
                                        </p:tav>
                                        <p:tav tm="100000">
                                          <p:val>
                                            <p:fltVal val="0"/>
                                          </p:val>
                                        </p:tav>
                                      </p:tavLst>
                                    </p:anim>
                                    <p:anim calcmode="lin" valueType="num">
                                      <p:cBhvr>
                                        <p:cTn id="98" dur="500" decel="50000" fill="hold">
                                          <p:stCondLst>
                                            <p:cond delay="0"/>
                                          </p:stCondLst>
                                        </p:cTn>
                                        <p:tgtEl>
                                          <p:spTgt spid="9"/>
                                        </p:tgtEl>
                                        <p:attrNameLst>
                                          <p:attrName>ppt_w</p:attrName>
                                        </p:attrNameLst>
                                      </p:cBhvr>
                                      <p:tavLst>
                                        <p:tav tm="0">
                                          <p:val>
                                            <p:strVal val="#ppt_w"/>
                                          </p:val>
                                        </p:tav>
                                        <p:tav tm="100000">
                                          <p:val>
                                            <p:strVal val="#ppt_w*.05"/>
                                          </p:val>
                                        </p:tav>
                                      </p:tavLst>
                                    </p:anim>
                                    <p:anim calcmode="lin" valueType="num">
                                      <p:cBhvr>
                                        <p:cTn id="99" dur="500" accel="50000" fill="hold">
                                          <p:stCondLst>
                                            <p:cond delay="500"/>
                                          </p:stCondLst>
                                        </p:cTn>
                                        <p:tgtEl>
                                          <p:spTgt spid="9"/>
                                        </p:tgtEl>
                                        <p:attrNameLst>
                                          <p:attrName>ppt_w</p:attrName>
                                        </p:attrNameLst>
                                      </p:cBhvr>
                                      <p:tavLst>
                                        <p:tav tm="0">
                                          <p:val>
                                            <p:strVal val="#ppt_w*.05"/>
                                          </p:val>
                                        </p:tav>
                                        <p:tav tm="100000">
                                          <p:val>
                                            <p:strVal val="#ppt_w"/>
                                          </p:val>
                                        </p:tav>
                                      </p:tavLst>
                                    </p:anim>
                                    <p:anim calcmode="lin" valueType="num">
                                      <p:cBhvr>
                                        <p:cTn id="100" dur="1000" fill="hold"/>
                                        <p:tgtEl>
                                          <p:spTgt spid="9"/>
                                        </p:tgtEl>
                                        <p:attrNameLst>
                                          <p:attrName>ppt_h</p:attrName>
                                        </p:attrNameLst>
                                      </p:cBhvr>
                                      <p:tavLst>
                                        <p:tav tm="0">
                                          <p:val>
                                            <p:strVal val="#ppt_h"/>
                                          </p:val>
                                        </p:tav>
                                        <p:tav tm="100000">
                                          <p:val>
                                            <p:strVal val="#ppt_h"/>
                                          </p:val>
                                        </p:tav>
                                      </p:tavLst>
                                    </p:anim>
                                    <p:anim calcmode="lin" valueType="num">
                                      <p:cBhvr>
                                        <p:cTn id="101" dur="500" decel="50000" fill="hold">
                                          <p:stCondLst>
                                            <p:cond delay="0"/>
                                          </p:stCondLst>
                                        </p:cTn>
                                        <p:tgtEl>
                                          <p:spTgt spid="9"/>
                                        </p:tgtEl>
                                        <p:attrNameLst>
                                          <p:attrName>ppt_x</p:attrName>
                                        </p:attrNameLst>
                                      </p:cBhvr>
                                      <p:tavLst>
                                        <p:tav tm="0">
                                          <p:val>
                                            <p:strVal val="#ppt_x+.4"/>
                                          </p:val>
                                        </p:tav>
                                        <p:tav tm="100000">
                                          <p:val>
                                            <p:strVal val="#ppt_x"/>
                                          </p:val>
                                        </p:tav>
                                      </p:tavLst>
                                    </p:anim>
                                    <p:anim calcmode="lin" valueType="num">
                                      <p:cBhvr>
                                        <p:cTn id="102" dur="500" decel="50000" fill="hold">
                                          <p:stCondLst>
                                            <p:cond delay="0"/>
                                          </p:stCondLst>
                                        </p:cTn>
                                        <p:tgtEl>
                                          <p:spTgt spid="9"/>
                                        </p:tgtEl>
                                        <p:attrNameLst>
                                          <p:attrName>ppt_y</p:attrName>
                                        </p:attrNameLst>
                                      </p:cBhvr>
                                      <p:tavLst>
                                        <p:tav tm="0">
                                          <p:val>
                                            <p:strVal val="#ppt_y-.2"/>
                                          </p:val>
                                        </p:tav>
                                        <p:tav tm="100000">
                                          <p:val>
                                            <p:strVal val="#ppt_y+.1"/>
                                          </p:val>
                                        </p:tav>
                                      </p:tavLst>
                                    </p:anim>
                                    <p:anim calcmode="lin" valueType="num">
                                      <p:cBhvr>
                                        <p:cTn id="103" dur="500" accel="50000" fill="hold">
                                          <p:stCondLst>
                                            <p:cond delay="500"/>
                                          </p:stCondLst>
                                        </p:cTn>
                                        <p:tgtEl>
                                          <p:spTgt spid="9"/>
                                        </p:tgtEl>
                                        <p:attrNameLst>
                                          <p:attrName>ppt_y</p:attrName>
                                        </p:attrNameLst>
                                      </p:cBhvr>
                                      <p:tavLst>
                                        <p:tav tm="0">
                                          <p:val>
                                            <p:strVal val="#ppt_y+.1"/>
                                          </p:val>
                                        </p:tav>
                                        <p:tav tm="100000">
                                          <p:val>
                                            <p:strVal val="#ppt_y"/>
                                          </p:val>
                                        </p:tav>
                                      </p:tavLst>
                                    </p:anim>
                                    <p:animEffect transition="in" filter="fade">
                                      <p:cBhvr>
                                        <p:cTn id="104" dur="1000" decel="50000">
                                          <p:stCondLst>
                                            <p:cond delay="0"/>
                                          </p:stCondLst>
                                        </p:cTn>
                                        <p:tgtEl>
                                          <p:spTgt spid="9"/>
                                        </p:tgtEl>
                                      </p:cBhvr>
                                    </p:animEffect>
                                  </p:childTnLst>
                                </p:cTn>
                              </p:par>
                            </p:childTnLst>
                          </p:cTn>
                        </p:par>
                      </p:childTnLst>
                    </p:cTn>
                  </p:par>
                  <p:par>
                    <p:cTn id="105" fill="hold">
                      <p:stCondLst>
                        <p:cond delay="indefinite"/>
                      </p:stCondLst>
                      <p:childTnLst>
                        <p:par>
                          <p:cTn id="106" fill="hold">
                            <p:stCondLst>
                              <p:cond delay="0"/>
                            </p:stCondLst>
                            <p:childTnLst>
                              <p:par>
                                <p:cTn id="107" presetID="25" presetClass="entr" presetSubtype="0" fill="hold" grpId="0" nodeType="clickEffect">
                                  <p:stCondLst>
                                    <p:cond delay="0"/>
                                  </p:stCondLst>
                                  <p:childTnLst>
                                    <p:set>
                                      <p:cBhvr>
                                        <p:cTn id="108" dur="1" fill="hold">
                                          <p:stCondLst>
                                            <p:cond delay="0"/>
                                          </p:stCondLst>
                                        </p:cTn>
                                        <p:tgtEl>
                                          <p:spTgt spid="12"/>
                                        </p:tgtEl>
                                        <p:attrNameLst>
                                          <p:attrName>style.visibility</p:attrName>
                                        </p:attrNameLst>
                                      </p:cBhvr>
                                      <p:to>
                                        <p:strVal val="visible"/>
                                      </p:to>
                                    </p:set>
                                    <p:anim calcmode="lin" valueType="num">
                                      <p:cBhvr>
                                        <p:cTn id="109"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110"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111"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112" dur="1000" fill="hold"/>
                                        <p:tgtEl>
                                          <p:spTgt spid="12"/>
                                        </p:tgtEl>
                                        <p:attrNameLst>
                                          <p:attrName>ppt_h</p:attrName>
                                        </p:attrNameLst>
                                      </p:cBhvr>
                                      <p:tavLst>
                                        <p:tav tm="0">
                                          <p:val>
                                            <p:strVal val="#ppt_h"/>
                                          </p:val>
                                        </p:tav>
                                        <p:tav tm="100000">
                                          <p:val>
                                            <p:strVal val="#ppt_h"/>
                                          </p:val>
                                        </p:tav>
                                      </p:tavLst>
                                    </p:anim>
                                    <p:anim calcmode="lin" valueType="num">
                                      <p:cBhvr>
                                        <p:cTn id="113"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114"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115"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116" dur="1000" decel="50000">
                                          <p:stCondLst>
                                            <p:cond delay="0"/>
                                          </p:stCondLst>
                                        </p:cTn>
                                        <p:tgtEl>
                                          <p:spTgt spid="12"/>
                                        </p:tgtEl>
                                      </p:cBhvr>
                                    </p:animEffect>
                                  </p:childTnLst>
                                </p:cTn>
                              </p:par>
                            </p:childTnLst>
                          </p:cTn>
                        </p:par>
                      </p:childTnLst>
                    </p:cTn>
                  </p:par>
                  <p:par>
                    <p:cTn id="117" fill="hold">
                      <p:stCondLst>
                        <p:cond delay="indefinite"/>
                      </p:stCondLst>
                      <p:childTnLst>
                        <p:par>
                          <p:cTn id="118" fill="hold">
                            <p:stCondLst>
                              <p:cond delay="0"/>
                            </p:stCondLst>
                            <p:childTnLst>
                              <p:par>
                                <p:cTn id="119" presetID="5" presetClass="entr" presetSubtype="10" fill="hold" grpId="0" nodeType="clickEffect">
                                  <p:stCondLst>
                                    <p:cond delay="0"/>
                                  </p:stCondLst>
                                  <p:childTnLst>
                                    <p:set>
                                      <p:cBhvr>
                                        <p:cTn id="120" dur="1" fill="hold">
                                          <p:stCondLst>
                                            <p:cond delay="0"/>
                                          </p:stCondLst>
                                        </p:cTn>
                                        <p:tgtEl>
                                          <p:spTgt spid="3">
                                            <p:txEl>
                                              <p:pRg st="6" end="6"/>
                                            </p:txEl>
                                          </p:spTgt>
                                        </p:tgtEl>
                                        <p:attrNameLst>
                                          <p:attrName>style.visibility</p:attrName>
                                        </p:attrNameLst>
                                      </p:cBhvr>
                                      <p:to>
                                        <p:strVal val="visible"/>
                                      </p:to>
                                    </p:set>
                                    <p:animEffect transition="in" filter="checkerboard(across)">
                                      <p:cBhvr>
                                        <p:cTn id="121" dur="500"/>
                                        <p:tgtEl>
                                          <p:spTgt spid="3">
                                            <p:txEl>
                                              <p:pRg st="6" end="6"/>
                                            </p:txEl>
                                          </p:spTgt>
                                        </p:tgtEl>
                                      </p:cBhvr>
                                    </p:animEffect>
                                  </p:childTnLst>
                                </p:cTn>
                              </p:par>
                            </p:childTnLst>
                          </p:cTn>
                        </p:par>
                      </p:childTnLst>
                    </p:cTn>
                  </p:par>
                  <p:par>
                    <p:cTn id="122" fill="hold">
                      <p:stCondLst>
                        <p:cond delay="indefinite"/>
                      </p:stCondLst>
                      <p:childTnLst>
                        <p:par>
                          <p:cTn id="123" fill="hold">
                            <p:stCondLst>
                              <p:cond delay="0"/>
                            </p:stCondLst>
                            <p:childTnLst>
                              <p:par>
                                <p:cTn id="124" presetID="25" presetClass="entr" presetSubtype="0" fill="hold" grpId="0" nodeType="clickEffect">
                                  <p:stCondLst>
                                    <p:cond delay="0"/>
                                  </p:stCondLst>
                                  <p:childTnLst>
                                    <p:set>
                                      <p:cBhvr>
                                        <p:cTn id="125" dur="1" fill="hold">
                                          <p:stCondLst>
                                            <p:cond delay="0"/>
                                          </p:stCondLst>
                                        </p:cTn>
                                        <p:tgtEl>
                                          <p:spTgt spid="10"/>
                                        </p:tgtEl>
                                        <p:attrNameLst>
                                          <p:attrName>style.visibility</p:attrName>
                                        </p:attrNameLst>
                                      </p:cBhvr>
                                      <p:to>
                                        <p:strVal val="visible"/>
                                      </p:to>
                                    </p:set>
                                    <p:anim calcmode="lin" valueType="num">
                                      <p:cBhvr>
                                        <p:cTn id="12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2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2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29" dur="1000" fill="hold"/>
                                        <p:tgtEl>
                                          <p:spTgt spid="10"/>
                                        </p:tgtEl>
                                        <p:attrNameLst>
                                          <p:attrName>ppt_h</p:attrName>
                                        </p:attrNameLst>
                                      </p:cBhvr>
                                      <p:tavLst>
                                        <p:tav tm="0">
                                          <p:val>
                                            <p:strVal val="#ppt_h"/>
                                          </p:val>
                                        </p:tav>
                                        <p:tav tm="100000">
                                          <p:val>
                                            <p:strVal val="#ppt_h"/>
                                          </p:val>
                                        </p:tav>
                                      </p:tavLst>
                                    </p:anim>
                                    <p:anim calcmode="lin" valueType="num">
                                      <p:cBhvr>
                                        <p:cTn id="13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3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3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33" dur="1000" decel="50000">
                                          <p:stCondLst>
                                            <p:cond delay="0"/>
                                          </p:stCondLst>
                                        </p:cTn>
                                        <p:tgtEl>
                                          <p:spTgt spid="10"/>
                                        </p:tgtEl>
                                      </p:cBhvr>
                                    </p:animEffect>
                                  </p:childTnLst>
                                </p:cTn>
                              </p:par>
                            </p:childTnLst>
                          </p:cTn>
                        </p:par>
                      </p:childTnLst>
                    </p:cTn>
                  </p:par>
                  <p:par>
                    <p:cTn id="134" fill="hold">
                      <p:stCondLst>
                        <p:cond delay="indefinite"/>
                      </p:stCondLst>
                      <p:childTnLst>
                        <p:par>
                          <p:cTn id="135" fill="hold">
                            <p:stCondLst>
                              <p:cond delay="0"/>
                            </p:stCondLst>
                            <p:childTnLst>
                              <p:par>
                                <p:cTn id="136" presetID="5" presetClass="entr" presetSubtype="10" fill="hold" grpId="0" nodeType="clickEffect">
                                  <p:stCondLst>
                                    <p:cond delay="0"/>
                                  </p:stCondLst>
                                  <p:childTnLst>
                                    <p:set>
                                      <p:cBhvr>
                                        <p:cTn id="137" dur="1" fill="hold">
                                          <p:stCondLst>
                                            <p:cond delay="0"/>
                                          </p:stCondLst>
                                        </p:cTn>
                                        <p:tgtEl>
                                          <p:spTgt spid="3">
                                            <p:txEl>
                                              <p:pRg st="7" end="7"/>
                                            </p:txEl>
                                          </p:spTgt>
                                        </p:tgtEl>
                                        <p:attrNameLst>
                                          <p:attrName>style.visibility</p:attrName>
                                        </p:attrNameLst>
                                      </p:cBhvr>
                                      <p:to>
                                        <p:strVal val="visible"/>
                                      </p:to>
                                    </p:set>
                                    <p:animEffect transition="in" filter="checkerboard(across)">
                                      <p:cBhvr>
                                        <p:cTn id="138" dur="500"/>
                                        <p:tgtEl>
                                          <p:spTgt spid="3">
                                            <p:txEl>
                                              <p:pRg st="7" end="7"/>
                                            </p:txEl>
                                          </p:spTgt>
                                        </p:tgtEl>
                                      </p:cBhvr>
                                    </p:animEffect>
                                  </p:childTnLst>
                                </p:cTn>
                              </p:par>
                            </p:childTnLst>
                          </p:cTn>
                        </p:par>
                      </p:childTnLst>
                    </p:cTn>
                  </p:par>
                  <p:par>
                    <p:cTn id="139" fill="hold">
                      <p:stCondLst>
                        <p:cond delay="indefinite"/>
                      </p:stCondLst>
                      <p:childTnLst>
                        <p:par>
                          <p:cTn id="140" fill="hold">
                            <p:stCondLst>
                              <p:cond delay="0"/>
                            </p:stCondLst>
                            <p:childTnLst>
                              <p:par>
                                <p:cTn id="141" presetID="25" presetClass="entr" presetSubtype="0" fill="hold" grpId="0" nodeType="clickEffect">
                                  <p:stCondLst>
                                    <p:cond delay="0"/>
                                  </p:stCondLst>
                                  <p:childTnLst>
                                    <p:set>
                                      <p:cBhvr>
                                        <p:cTn id="142" dur="1" fill="hold">
                                          <p:stCondLst>
                                            <p:cond delay="0"/>
                                          </p:stCondLst>
                                        </p:cTn>
                                        <p:tgtEl>
                                          <p:spTgt spid="11"/>
                                        </p:tgtEl>
                                        <p:attrNameLst>
                                          <p:attrName>style.visibility</p:attrName>
                                        </p:attrNameLst>
                                      </p:cBhvr>
                                      <p:to>
                                        <p:strVal val="visible"/>
                                      </p:to>
                                    </p:set>
                                    <p:anim calcmode="lin" valueType="num">
                                      <p:cBhvr>
                                        <p:cTn id="143" dur="500" decel="50000" fill="hold">
                                          <p:stCondLst>
                                            <p:cond delay="0"/>
                                          </p:stCondLst>
                                        </p:cTn>
                                        <p:tgtEl>
                                          <p:spTgt spid="11"/>
                                        </p:tgtEl>
                                        <p:attrNameLst>
                                          <p:attrName>style.rotation</p:attrName>
                                        </p:attrNameLst>
                                      </p:cBhvr>
                                      <p:tavLst>
                                        <p:tav tm="0">
                                          <p:val>
                                            <p:fltVal val="-90"/>
                                          </p:val>
                                        </p:tav>
                                        <p:tav tm="100000">
                                          <p:val>
                                            <p:fltVal val="0"/>
                                          </p:val>
                                        </p:tav>
                                      </p:tavLst>
                                    </p:anim>
                                    <p:anim calcmode="lin" valueType="num">
                                      <p:cBhvr>
                                        <p:cTn id="144" dur="500" decel="50000" fill="hold">
                                          <p:stCondLst>
                                            <p:cond delay="0"/>
                                          </p:stCondLst>
                                        </p:cTn>
                                        <p:tgtEl>
                                          <p:spTgt spid="11"/>
                                        </p:tgtEl>
                                        <p:attrNameLst>
                                          <p:attrName>ppt_w</p:attrName>
                                        </p:attrNameLst>
                                      </p:cBhvr>
                                      <p:tavLst>
                                        <p:tav tm="0">
                                          <p:val>
                                            <p:strVal val="#ppt_w"/>
                                          </p:val>
                                        </p:tav>
                                        <p:tav tm="100000">
                                          <p:val>
                                            <p:strVal val="#ppt_w*.05"/>
                                          </p:val>
                                        </p:tav>
                                      </p:tavLst>
                                    </p:anim>
                                    <p:anim calcmode="lin" valueType="num">
                                      <p:cBhvr>
                                        <p:cTn id="145" dur="500" accel="50000" fill="hold">
                                          <p:stCondLst>
                                            <p:cond delay="500"/>
                                          </p:stCondLst>
                                        </p:cTn>
                                        <p:tgtEl>
                                          <p:spTgt spid="11"/>
                                        </p:tgtEl>
                                        <p:attrNameLst>
                                          <p:attrName>ppt_w</p:attrName>
                                        </p:attrNameLst>
                                      </p:cBhvr>
                                      <p:tavLst>
                                        <p:tav tm="0">
                                          <p:val>
                                            <p:strVal val="#ppt_w*.05"/>
                                          </p:val>
                                        </p:tav>
                                        <p:tav tm="100000">
                                          <p:val>
                                            <p:strVal val="#ppt_w"/>
                                          </p:val>
                                        </p:tav>
                                      </p:tavLst>
                                    </p:anim>
                                    <p:anim calcmode="lin" valueType="num">
                                      <p:cBhvr>
                                        <p:cTn id="146" dur="1000" fill="hold"/>
                                        <p:tgtEl>
                                          <p:spTgt spid="11"/>
                                        </p:tgtEl>
                                        <p:attrNameLst>
                                          <p:attrName>ppt_h</p:attrName>
                                        </p:attrNameLst>
                                      </p:cBhvr>
                                      <p:tavLst>
                                        <p:tav tm="0">
                                          <p:val>
                                            <p:strVal val="#ppt_h"/>
                                          </p:val>
                                        </p:tav>
                                        <p:tav tm="100000">
                                          <p:val>
                                            <p:strVal val="#ppt_h"/>
                                          </p:val>
                                        </p:tav>
                                      </p:tavLst>
                                    </p:anim>
                                    <p:anim calcmode="lin" valueType="num">
                                      <p:cBhvr>
                                        <p:cTn id="147" dur="500" decel="50000" fill="hold">
                                          <p:stCondLst>
                                            <p:cond delay="0"/>
                                          </p:stCondLst>
                                        </p:cTn>
                                        <p:tgtEl>
                                          <p:spTgt spid="11"/>
                                        </p:tgtEl>
                                        <p:attrNameLst>
                                          <p:attrName>ppt_x</p:attrName>
                                        </p:attrNameLst>
                                      </p:cBhvr>
                                      <p:tavLst>
                                        <p:tav tm="0">
                                          <p:val>
                                            <p:strVal val="#ppt_x+.4"/>
                                          </p:val>
                                        </p:tav>
                                        <p:tav tm="100000">
                                          <p:val>
                                            <p:strVal val="#ppt_x"/>
                                          </p:val>
                                        </p:tav>
                                      </p:tavLst>
                                    </p:anim>
                                    <p:anim calcmode="lin" valueType="num">
                                      <p:cBhvr>
                                        <p:cTn id="148" dur="500" decel="50000" fill="hold">
                                          <p:stCondLst>
                                            <p:cond delay="0"/>
                                          </p:stCondLst>
                                        </p:cTn>
                                        <p:tgtEl>
                                          <p:spTgt spid="11"/>
                                        </p:tgtEl>
                                        <p:attrNameLst>
                                          <p:attrName>ppt_y</p:attrName>
                                        </p:attrNameLst>
                                      </p:cBhvr>
                                      <p:tavLst>
                                        <p:tav tm="0">
                                          <p:val>
                                            <p:strVal val="#ppt_y-.2"/>
                                          </p:val>
                                        </p:tav>
                                        <p:tav tm="100000">
                                          <p:val>
                                            <p:strVal val="#ppt_y+.1"/>
                                          </p:val>
                                        </p:tav>
                                      </p:tavLst>
                                    </p:anim>
                                    <p:anim calcmode="lin" valueType="num">
                                      <p:cBhvr>
                                        <p:cTn id="149" dur="500" accel="50000" fill="hold">
                                          <p:stCondLst>
                                            <p:cond delay="500"/>
                                          </p:stCondLst>
                                        </p:cTn>
                                        <p:tgtEl>
                                          <p:spTgt spid="11"/>
                                        </p:tgtEl>
                                        <p:attrNameLst>
                                          <p:attrName>ppt_y</p:attrName>
                                        </p:attrNameLst>
                                      </p:cBhvr>
                                      <p:tavLst>
                                        <p:tav tm="0">
                                          <p:val>
                                            <p:strVal val="#ppt_y+.1"/>
                                          </p:val>
                                        </p:tav>
                                        <p:tav tm="100000">
                                          <p:val>
                                            <p:strVal val="#ppt_y"/>
                                          </p:val>
                                        </p:tav>
                                      </p:tavLst>
                                    </p:anim>
                                    <p:animEffect transition="in" filter="fade">
                                      <p:cBhvr>
                                        <p:cTn id="150" dur="1000" decel="50000">
                                          <p:stCondLst>
                                            <p:cond delay="0"/>
                                          </p:stCondLst>
                                        </p:cTn>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p:bldP spid="5" grpId="0" uiExpand="1"/>
      <p:bldP spid="6" grpId="0" uiExpand="1"/>
      <p:bldP spid="7" grpId="0" uiExpand="1"/>
      <p:bldP spid="8" grpId="0" uiExpand="1"/>
      <p:bldP spid="9" grpId="0" uiExpand="1"/>
      <p:bldP spid="10" grpId="0"/>
      <p:bldP spid="11" grpId="0"/>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548680"/>
            <a:ext cx="8291264" cy="636680"/>
          </a:xfrm>
        </p:spPr>
        <p:txBody>
          <a:bodyPr>
            <a:normAutofit/>
          </a:bodyPr>
          <a:lstStyle/>
          <a:p>
            <a:r>
              <a:rPr lang="fr-FR" sz="3600" dirty="0"/>
              <a:t>Mettez les verbes au temps qui convient.</a:t>
            </a:r>
          </a:p>
        </p:txBody>
      </p:sp>
      <p:sp>
        <p:nvSpPr>
          <p:cNvPr id="3" name="Espace réservé du contenu 2"/>
          <p:cNvSpPr>
            <a:spLocks noGrp="1"/>
          </p:cNvSpPr>
          <p:nvPr>
            <p:ph idx="1"/>
          </p:nvPr>
        </p:nvSpPr>
        <p:spPr>
          <a:xfrm>
            <a:off x="323528" y="1556792"/>
            <a:ext cx="8363272" cy="4464496"/>
          </a:xfrm>
        </p:spPr>
        <p:txBody>
          <a:bodyPr/>
          <a:lstStyle/>
          <a:p>
            <a:r>
              <a:rPr lang="fr-FR" dirty="0"/>
              <a:t>Ils font très attention à leur budget, de peur que leur projet ne (refuser vx passive)		      .</a:t>
            </a:r>
          </a:p>
          <a:p>
            <a:r>
              <a:rPr lang="fr-FR" dirty="0"/>
              <a:t>Nous lui laisserons plusieurs solutions, afin qu’il (agir)		par lui-même.</a:t>
            </a:r>
          </a:p>
          <a:p>
            <a:r>
              <a:rPr lang="fr-FR" dirty="0"/>
              <a:t>Le contrat doit être signé effectivement, à supposer qu’ils se (mettre)			d’accord.</a:t>
            </a:r>
          </a:p>
          <a:p>
            <a:r>
              <a:rPr lang="fr-FR" dirty="0"/>
              <a:t>Votre colis doit être dans le hangar, à moins que les livreurs ne l’ (emporter)	déjà		.</a:t>
            </a:r>
          </a:p>
          <a:p>
            <a:r>
              <a:rPr lang="fr-FR" dirty="0"/>
              <a:t>Tu peux expédier la marchandise, à condition qu’elle (payer)		déjà		.</a:t>
            </a:r>
          </a:p>
        </p:txBody>
      </p:sp>
      <p:sp>
        <p:nvSpPr>
          <p:cNvPr id="5" name="ZoneTexte 4"/>
          <p:cNvSpPr txBox="1"/>
          <p:nvPr/>
        </p:nvSpPr>
        <p:spPr>
          <a:xfrm>
            <a:off x="4788024" y="1988840"/>
            <a:ext cx="1944216" cy="461665"/>
          </a:xfrm>
          <a:prstGeom prst="rect">
            <a:avLst/>
          </a:prstGeom>
          <a:noFill/>
        </p:spPr>
        <p:txBody>
          <a:bodyPr wrap="square" rtlCol="0">
            <a:spAutoFit/>
          </a:bodyPr>
          <a:lstStyle/>
          <a:p>
            <a:r>
              <a:rPr lang="fr-FR" sz="2400" dirty="0">
                <a:solidFill>
                  <a:srgbClr val="0000FF"/>
                </a:solidFill>
              </a:rPr>
              <a:t>soit refusé</a:t>
            </a:r>
          </a:p>
        </p:txBody>
      </p:sp>
      <p:sp>
        <p:nvSpPr>
          <p:cNvPr id="6" name="ZoneTexte 5"/>
          <p:cNvSpPr txBox="1"/>
          <p:nvPr/>
        </p:nvSpPr>
        <p:spPr>
          <a:xfrm>
            <a:off x="899592" y="2852936"/>
            <a:ext cx="1152128" cy="461665"/>
          </a:xfrm>
          <a:prstGeom prst="rect">
            <a:avLst/>
          </a:prstGeom>
          <a:noFill/>
        </p:spPr>
        <p:txBody>
          <a:bodyPr wrap="square" rtlCol="0">
            <a:spAutoFit/>
          </a:bodyPr>
          <a:lstStyle/>
          <a:p>
            <a:r>
              <a:rPr lang="fr-FR" sz="2400" dirty="0">
                <a:solidFill>
                  <a:srgbClr val="0000FF"/>
                </a:solidFill>
              </a:rPr>
              <a:t>agisse</a:t>
            </a:r>
          </a:p>
        </p:txBody>
      </p:sp>
      <p:sp>
        <p:nvSpPr>
          <p:cNvPr id="7" name="ZoneTexte 6"/>
          <p:cNvSpPr txBox="1"/>
          <p:nvPr/>
        </p:nvSpPr>
        <p:spPr>
          <a:xfrm>
            <a:off x="3059832" y="3717032"/>
            <a:ext cx="1944216" cy="461665"/>
          </a:xfrm>
          <a:prstGeom prst="rect">
            <a:avLst/>
          </a:prstGeom>
          <a:noFill/>
        </p:spPr>
        <p:txBody>
          <a:bodyPr wrap="square" rtlCol="0">
            <a:spAutoFit/>
          </a:bodyPr>
          <a:lstStyle/>
          <a:p>
            <a:r>
              <a:rPr lang="fr-FR" sz="2400" dirty="0">
                <a:solidFill>
                  <a:srgbClr val="0000FF"/>
                </a:solidFill>
              </a:rPr>
              <a:t>soient mis</a:t>
            </a:r>
          </a:p>
        </p:txBody>
      </p:sp>
      <p:sp>
        <p:nvSpPr>
          <p:cNvPr id="8" name="ZoneTexte 7"/>
          <p:cNvSpPr txBox="1"/>
          <p:nvPr/>
        </p:nvSpPr>
        <p:spPr>
          <a:xfrm>
            <a:off x="4067944" y="4581128"/>
            <a:ext cx="1008112" cy="461665"/>
          </a:xfrm>
          <a:prstGeom prst="rect">
            <a:avLst/>
          </a:prstGeom>
          <a:noFill/>
        </p:spPr>
        <p:txBody>
          <a:bodyPr wrap="square" rtlCol="0">
            <a:spAutoFit/>
          </a:bodyPr>
          <a:lstStyle/>
          <a:p>
            <a:r>
              <a:rPr lang="fr-FR" sz="2400" dirty="0">
                <a:solidFill>
                  <a:srgbClr val="0000FF"/>
                </a:solidFill>
              </a:rPr>
              <a:t>aient</a:t>
            </a:r>
          </a:p>
        </p:txBody>
      </p:sp>
      <p:sp>
        <p:nvSpPr>
          <p:cNvPr id="9" name="ZoneTexte 8"/>
          <p:cNvSpPr txBox="1"/>
          <p:nvPr/>
        </p:nvSpPr>
        <p:spPr>
          <a:xfrm>
            <a:off x="5580112" y="4581128"/>
            <a:ext cx="1944216" cy="461665"/>
          </a:xfrm>
          <a:prstGeom prst="rect">
            <a:avLst/>
          </a:prstGeom>
          <a:noFill/>
        </p:spPr>
        <p:txBody>
          <a:bodyPr wrap="square" rtlCol="0">
            <a:spAutoFit/>
          </a:bodyPr>
          <a:lstStyle/>
          <a:p>
            <a:r>
              <a:rPr lang="fr-FR" sz="2400" dirty="0">
                <a:solidFill>
                  <a:srgbClr val="0000FF"/>
                </a:solidFill>
              </a:rPr>
              <a:t>emporté</a:t>
            </a:r>
          </a:p>
        </p:txBody>
      </p:sp>
      <p:sp>
        <p:nvSpPr>
          <p:cNvPr id="10" name="ZoneTexte 9"/>
          <p:cNvSpPr txBox="1"/>
          <p:nvPr/>
        </p:nvSpPr>
        <p:spPr>
          <a:xfrm>
            <a:off x="1979712" y="5445224"/>
            <a:ext cx="1008112" cy="461665"/>
          </a:xfrm>
          <a:prstGeom prst="rect">
            <a:avLst/>
          </a:prstGeom>
          <a:noFill/>
        </p:spPr>
        <p:txBody>
          <a:bodyPr wrap="square" rtlCol="0">
            <a:spAutoFit/>
          </a:bodyPr>
          <a:lstStyle/>
          <a:p>
            <a:r>
              <a:rPr lang="fr-FR" sz="2400" dirty="0">
                <a:solidFill>
                  <a:srgbClr val="0000FF"/>
                </a:solidFill>
              </a:rPr>
              <a:t>ait été</a:t>
            </a:r>
          </a:p>
        </p:txBody>
      </p:sp>
      <p:sp>
        <p:nvSpPr>
          <p:cNvPr id="11" name="ZoneTexte 10"/>
          <p:cNvSpPr txBox="1"/>
          <p:nvPr/>
        </p:nvSpPr>
        <p:spPr>
          <a:xfrm>
            <a:off x="3851920" y="5445224"/>
            <a:ext cx="1008112" cy="461665"/>
          </a:xfrm>
          <a:prstGeom prst="rect">
            <a:avLst/>
          </a:prstGeom>
          <a:noFill/>
        </p:spPr>
        <p:txBody>
          <a:bodyPr wrap="square" rtlCol="0">
            <a:spAutoFit/>
          </a:bodyPr>
          <a:lstStyle/>
          <a:p>
            <a:r>
              <a:rPr lang="fr-FR" sz="2400" dirty="0">
                <a:solidFill>
                  <a:srgbClr val="0000FF"/>
                </a:solidFill>
              </a:rPr>
              <a:t>payée</a:t>
            </a:r>
          </a:p>
        </p:txBody>
      </p:sp>
    </p:spTree>
    <p:extLst>
      <p:ext uri="{BB962C8B-B14F-4D97-AF65-F5344CB8AC3E}">
        <p14:creationId xmlns:p14="http://schemas.microsoft.com/office/powerpoint/2010/main" val="3074458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ircle(in)">
                                      <p:cBhvr>
                                        <p:cTn id="13" dur="2000"/>
                                        <p:tgtEl>
                                          <p:spTgt spid="3">
                                            <p:txEl>
                                              <p:pRg st="2" end="2"/>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ircle(in)">
                                      <p:cBhvr>
                                        <p:cTn id="16" dur="2000"/>
                                        <p:tgtEl>
                                          <p:spTgt spid="3">
                                            <p:txEl>
                                              <p:pRg st="3" end="3"/>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ircle(in)">
                                      <p:cBhvr>
                                        <p:cTn id="19" dur="20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5"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p:cTn id="24"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25"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26"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27" dur="1000" fill="hold"/>
                                        <p:tgtEl>
                                          <p:spTgt spid="5"/>
                                        </p:tgtEl>
                                        <p:attrNameLst>
                                          <p:attrName>ppt_h</p:attrName>
                                        </p:attrNameLst>
                                      </p:cBhvr>
                                      <p:tavLst>
                                        <p:tav tm="0">
                                          <p:val>
                                            <p:strVal val="#ppt_h"/>
                                          </p:val>
                                        </p:tav>
                                        <p:tav tm="100000">
                                          <p:val>
                                            <p:strVal val="#ppt_h"/>
                                          </p:val>
                                        </p:tav>
                                      </p:tavLst>
                                    </p:anim>
                                    <p:anim calcmode="lin" valueType="num">
                                      <p:cBhvr>
                                        <p:cTn id="28"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29"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30"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31" dur="1000" decel="50000">
                                          <p:stCondLst>
                                            <p:cond delay="0"/>
                                          </p:stCondLst>
                                        </p:cTn>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25" presetClass="entr" presetSubtype="0"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 calcmode="lin" valueType="num">
                                      <p:cBhvr>
                                        <p:cTn id="36"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37"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38"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39" dur="1000" fill="hold"/>
                                        <p:tgtEl>
                                          <p:spTgt spid="6"/>
                                        </p:tgtEl>
                                        <p:attrNameLst>
                                          <p:attrName>ppt_h</p:attrName>
                                        </p:attrNameLst>
                                      </p:cBhvr>
                                      <p:tavLst>
                                        <p:tav tm="0">
                                          <p:val>
                                            <p:strVal val="#ppt_h"/>
                                          </p:val>
                                        </p:tav>
                                        <p:tav tm="100000">
                                          <p:val>
                                            <p:strVal val="#ppt_h"/>
                                          </p:val>
                                        </p:tav>
                                      </p:tavLst>
                                    </p:anim>
                                    <p:anim calcmode="lin" valueType="num">
                                      <p:cBhvr>
                                        <p:cTn id="40"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41"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42"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43" dur="1000" decel="50000">
                                          <p:stCondLst>
                                            <p:cond delay="0"/>
                                          </p:stCondLst>
                                        </p:cTn>
                                        <p:tgtEl>
                                          <p:spTgt spid="6"/>
                                        </p:tgtEl>
                                      </p:cBhvr>
                                    </p:animEffect>
                                  </p:childTnLst>
                                </p:cTn>
                              </p:par>
                            </p:childTnLst>
                          </p:cTn>
                        </p:par>
                      </p:childTnLst>
                    </p:cTn>
                  </p:par>
                  <p:par>
                    <p:cTn id="44" fill="hold">
                      <p:stCondLst>
                        <p:cond delay="indefinite"/>
                      </p:stCondLst>
                      <p:childTnLst>
                        <p:par>
                          <p:cTn id="45" fill="hold">
                            <p:stCondLst>
                              <p:cond delay="0"/>
                            </p:stCondLst>
                            <p:childTnLst>
                              <p:par>
                                <p:cTn id="46" presetID="25" presetClass="entr" presetSubtype="0" fill="hold" grpId="0" nodeType="clickEffect">
                                  <p:stCondLst>
                                    <p:cond delay="0"/>
                                  </p:stCondLst>
                                  <p:childTnLst>
                                    <p:set>
                                      <p:cBhvr>
                                        <p:cTn id="47" dur="1" fill="hold">
                                          <p:stCondLst>
                                            <p:cond delay="0"/>
                                          </p:stCondLst>
                                        </p:cTn>
                                        <p:tgtEl>
                                          <p:spTgt spid="7"/>
                                        </p:tgtEl>
                                        <p:attrNameLst>
                                          <p:attrName>style.visibility</p:attrName>
                                        </p:attrNameLst>
                                      </p:cBhvr>
                                      <p:to>
                                        <p:strVal val="visible"/>
                                      </p:to>
                                    </p:set>
                                    <p:anim calcmode="lin" valueType="num">
                                      <p:cBhvr>
                                        <p:cTn id="48"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49"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50"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51" dur="1000" fill="hold"/>
                                        <p:tgtEl>
                                          <p:spTgt spid="7"/>
                                        </p:tgtEl>
                                        <p:attrNameLst>
                                          <p:attrName>ppt_h</p:attrName>
                                        </p:attrNameLst>
                                      </p:cBhvr>
                                      <p:tavLst>
                                        <p:tav tm="0">
                                          <p:val>
                                            <p:strVal val="#ppt_h"/>
                                          </p:val>
                                        </p:tav>
                                        <p:tav tm="100000">
                                          <p:val>
                                            <p:strVal val="#ppt_h"/>
                                          </p:val>
                                        </p:tav>
                                      </p:tavLst>
                                    </p:anim>
                                    <p:anim calcmode="lin" valueType="num">
                                      <p:cBhvr>
                                        <p:cTn id="52"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53"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54"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55" dur="1000" decel="50000">
                                          <p:stCondLst>
                                            <p:cond delay="0"/>
                                          </p:stCondLst>
                                        </p:cTn>
                                        <p:tgtEl>
                                          <p:spTgt spid="7"/>
                                        </p:tgtEl>
                                      </p:cBhvr>
                                    </p:animEffect>
                                  </p:childTnLst>
                                </p:cTn>
                              </p:par>
                            </p:childTnLst>
                          </p:cTn>
                        </p:par>
                      </p:childTnLst>
                    </p:cTn>
                  </p:par>
                  <p:par>
                    <p:cTn id="56" fill="hold">
                      <p:stCondLst>
                        <p:cond delay="indefinite"/>
                      </p:stCondLst>
                      <p:childTnLst>
                        <p:par>
                          <p:cTn id="57" fill="hold">
                            <p:stCondLst>
                              <p:cond delay="0"/>
                            </p:stCondLst>
                            <p:childTnLst>
                              <p:par>
                                <p:cTn id="58" presetID="25" presetClass="entr" presetSubtype="0" fill="hold" grpId="0" nodeType="clickEffect">
                                  <p:stCondLst>
                                    <p:cond delay="0"/>
                                  </p:stCondLst>
                                  <p:childTnLst>
                                    <p:set>
                                      <p:cBhvr>
                                        <p:cTn id="59" dur="1" fill="hold">
                                          <p:stCondLst>
                                            <p:cond delay="0"/>
                                          </p:stCondLst>
                                        </p:cTn>
                                        <p:tgtEl>
                                          <p:spTgt spid="8"/>
                                        </p:tgtEl>
                                        <p:attrNameLst>
                                          <p:attrName>style.visibility</p:attrName>
                                        </p:attrNameLst>
                                      </p:cBhvr>
                                      <p:to>
                                        <p:strVal val="visible"/>
                                      </p:to>
                                    </p:set>
                                    <p:anim calcmode="lin" valueType="num">
                                      <p:cBhvr>
                                        <p:cTn id="60"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61"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62"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63" dur="1000" fill="hold"/>
                                        <p:tgtEl>
                                          <p:spTgt spid="8"/>
                                        </p:tgtEl>
                                        <p:attrNameLst>
                                          <p:attrName>ppt_h</p:attrName>
                                        </p:attrNameLst>
                                      </p:cBhvr>
                                      <p:tavLst>
                                        <p:tav tm="0">
                                          <p:val>
                                            <p:strVal val="#ppt_h"/>
                                          </p:val>
                                        </p:tav>
                                        <p:tav tm="100000">
                                          <p:val>
                                            <p:strVal val="#ppt_h"/>
                                          </p:val>
                                        </p:tav>
                                      </p:tavLst>
                                    </p:anim>
                                    <p:anim calcmode="lin" valueType="num">
                                      <p:cBhvr>
                                        <p:cTn id="64"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65"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66"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67" dur="1000" decel="50000">
                                          <p:stCondLst>
                                            <p:cond delay="0"/>
                                          </p:stCondLst>
                                        </p:cTn>
                                        <p:tgtEl>
                                          <p:spTgt spid="8"/>
                                        </p:tgtEl>
                                      </p:cBhvr>
                                    </p:animEffect>
                                  </p:childTnLst>
                                </p:cTn>
                              </p:par>
                              <p:par>
                                <p:cTn id="68" presetID="25" presetClass="entr" presetSubtype="0" fill="hold" grpId="0" nodeType="withEffect">
                                  <p:stCondLst>
                                    <p:cond delay="0"/>
                                  </p:stCondLst>
                                  <p:childTnLst>
                                    <p:set>
                                      <p:cBhvr>
                                        <p:cTn id="69" dur="1" fill="hold">
                                          <p:stCondLst>
                                            <p:cond delay="0"/>
                                          </p:stCondLst>
                                        </p:cTn>
                                        <p:tgtEl>
                                          <p:spTgt spid="9"/>
                                        </p:tgtEl>
                                        <p:attrNameLst>
                                          <p:attrName>style.visibility</p:attrName>
                                        </p:attrNameLst>
                                      </p:cBhvr>
                                      <p:to>
                                        <p:strVal val="visible"/>
                                      </p:to>
                                    </p:set>
                                    <p:anim calcmode="lin" valueType="num">
                                      <p:cBhvr>
                                        <p:cTn id="70" dur="500" decel="50000" fill="hold">
                                          <p:stCondLst>
                                            <p:cond delay="0"/>
                                          </p:stCondLst>
                                        </p:cTn>
                                        <p:tgtEl>
                                          <p:spTgt spid="9"/>
                                        </p:tgtEl>
                                        <p:attrNameLst>
                                          <p:attrName>style.rotation</p:attrName>
                                        </p:attrNameLst>
                                      </p:cBhvr>
                                      <p:tavLst>
                                        <p:tav tm="0">
                                          <p:val>
                                            <p:fltVal val="-90"/>
                                          </p:val>
                                        </p:tav>
                                        <p:tav tm="100000">
                                          <p:val>
                                            <p:fltVal val="0"/>
                                          </p:val>
                                        </p:tav>
                                      </p:tavLst>
                                    </p:anim>
                                    <p:anim calcmode="lin" valueType="num">
                                      <p:cBhvr>
                                        <p:cTn id="71" dur="500" decel="50000" fill="hold">
                                          <p:stCondLst>
                                            <p:cond delay="0"/>
                                          </p:stCondLst>
                                        </p:cTn>
                                        <p:tgtEl>
                                          <p:spTgt spid="9"/>
                                        </p:tgtEl>
                                        <p:attrNameLst>
                                          <p:attrName>ppt_w</p:attrName>
                                        </p:attrNameLst>
                                      </p:cBhvr>
                                      <p:tavLst>
                                        <p:tav tm="0">
                                          <p:val>
                                            <p:strVal val="#ppt_w"/>
                                          </p:val>
                                        </p:tav>
                                        <p:tav tm="100000">
                                          <p:val>
                                            <p:strVal val="#ppt_w*.05"/>
                                          </p:val>
                                        </p:tav>
                                      </p:tavLst>
                                    </p:anim>
                                    <p:anim calcmode="lin" valueType="num">
                                      <p:cBhvr>
                                        <p:cTn id="72" dur="500" accel="50000" fill="hold">
                                          <p:stCondLst>
                                            <p:cond delay="500"/>
                                          </p:stCondLst>
                                        </p:cTn>
                                        <p:tgtEl>
                                          <p:spTgt spid="9"/>
                                        </p:tgtEl>
                                        <p:attrNameLst>
                                          <p:attrName>ppt_w</p:attrName>
                                        </p:attrNameLst>
                                      </p:cBhvr>
                                      <p:tavLst>
                                        <p:tav tm="0">
                                          <p:val>
                                            <p:strVal val="#ppt_w*.05"/>
                                          </p:val>
                                        </p:tav>
                                        <p:tav tm="100000">
                                          <p:val>
                                            <p:strVal val="#ppt_w"/>
                                          </p:val>
                                        </p:tav>
                                      </p:tavLst>
                                    </p:anim>
                                    <p:anim calcmode="lin" valueType="num">
                                      <p:cBhvr>
                                        <p:cTn id="73" dur="1000" fill="hold"/>
                                        <p:tgtEl>
                                          <p:spTgt spid="9"/>
                                        </p:tgtEl>
                                        <p:attrNameLst>
                                          <p:attrName>ppt_h</p:attrName>
                                        </p:attrNameLst>
                                      </p:cBhvr>
                                      <p:tavLst>
                                        <p:tav tm="0">
                                          <p:val>
                                            <p:strVal val="#ppt_h"/>
                                          </p:val>
                                        </p:tav>
                                        <p:tav tm="100000">
                                          <p:val>
                                            <p:strVal val="#ppt_h"/>
                                          </p:val>
                                        </p:tav>
                                      </p:tavLst>
                                    </p:anim>
                                    <p:anim calcmode="lin" valueType="num">
                                      <p:cBhvr>
                                        <p:cTn id="74" dur="500" decel="50000" fill="hold">
                                          <p:stCondLst>
                                            <p:cond delay="0"/>
                                          </p:stCondLst>
                                        </p:cTn>
                                        <p:tgtEl>
                                          <p:spTgt spid="9"/>
                                        </p:tgtEl>
                                        <p:attrNameLst>
                                          <p:attrName>ppt_x</p:attrName>
                                        </p:attrNameLst>
                                      </p:cBhvr>
                                      <p:tavLst>
                                        <p:tav tm="0">
                                          <p:val>
                                            <p:strVal val="#ppt_x+.4"/>
                                          </p:val>
                                        </p:tav>
                                        <p:tav tm="100000">
                                          <p:val>
                                            <p:strVal val="#ppt_x"/>
                                          </p:val>
                                        </p:tav>
                                      </p:tavLst>
                                    </p:anim>
                                    <p:anim calcmode="lin" valueType="num">
                                      <p:cBhvr>
                                        <p:cTn id="75" dur="500" decel="50000" fill="hold">
                                          <p:stCondLst>
                                            <p:cond delay="0"/>
                                          </p:stCondLst>
                                        </p:cTn>
                                        <p:tgtEl>
                                          <p:spTgt spid="9"/>
                                        </p:tgtEl>
                                        <p:attrNameLst>
                                          <p:attrName>ppt_y</p:attrName>
                                        </p:attrNameLst>
                                      </p:cBhvr>
                                      <p:tavLst>
                                        <p:tav tm="0">
                                          <p:val>
                                            <p:strVal val="#ppt_y-.2"/>
                                          </p:val>
                                        </p:tav>
                                        <p:tav tm="100000">
                                          <p:val>
                                            <p:strVal val="#ppt_y+.1"/>
                                          </p:val>
                                        </p:tav>
                                      </p:tavLst>
                                    </p:anim>
                                    <p:anim calcmode="lin" valueType="num">
                                      <p:cBhvr>
                                        <p:cTn id="76" dur="500" accel="50000" fill="hold">
                                          <p:stCondLst>
                                            <p:cond delay="500"/>
                                          </p:stCondLst>
                                        </p:cTn>
                                        <p:tgtEl>
                                          <p:spTgt spid="9"/>
                                        </p:tgtEl>
                                        <p:attrNameLst>
                                          <p:attrName>ppt_y</p:attrName>
                                        </p:attrNameLst>
                                      </p:cBhvr>
                                      <p:tavLst>
                                        <p:tav tm="0">
                                          <p:val>
                                            <p:strVal val="#ppt_y+.1"/>
                                          </p:val>
                                        </p:tav>
                                        <p:tav tm="100000">
                                          <p:val>
                                            <p:strVal val="#ppt_y"/>
                                          </p:val>
                                        </p:tav>
                                      </p:tavLst>
                                    </p:anim>
                                    <p:animEffect transition="in" filter="fade">
                                      <p:cBhvr>
                                        <p:cTn id="77" dur="1000" decel="50000">
                                          <p:stCondLst>
                                            <p:cond delay="0"/>
                                          </p:stCondLst>
                                        </p:cTn>
                                        <p:tgtEl>
                                          <p:spTgt spid="9"/>
                                        </p:tgtEl>
                                      </p:cBhvr>
                                    </p:animEffect>
                                  </p:childTnLst>
                                </p:cTn>
                              </p:par>
                            </p:childTnLst>
                          </p:cTn>
                        </p:par>
                      </p:childTnLst>
                    </p:cTn>
                  </p:par>
                  <p:par>
                    <p:cTn id="78" fill="hold">
                      <p:stCondLst>
                        <p:cond delay="indefinite"/>
                      </p:stCondLst>
                      <p:childTnLst>
                        <p:par>
                          <p:cTn id="79" fill="hold">
                            <p:stCondLst>
                              <p:cond delay="0"/>
                            </p:stCondLst>
                            <p:childTnLst>
                              <p:par>
                                <p:cTn id="80" presetID="25" presetClass="entr" presetSubtype="0" fill="hold" grpId="0" nodeType="clickEffect">
                                  <p:stCondLst>
                                    <p:cond delay="0"/>
                                  </p:stCondLst>
                                  <p:childTnLst>
                                    <p:set>
                                      <p:cBhvr>
                                        <p:cTn id="81" dur="1" fill="hold">
                                          <p:stCondLst>
                                            <p:cond delay="0"/>
                                          </p:stCondLst>
                                        </p:cTn>
                                        <p:tgtEl>
                                          <p:spTgt spid="10"/>
                                        </p:tgtEl>
                                        <p:attrNameLst>
                                          <p:attrName>style.visibility</p:attrName>
                                        </p:attrNameLst>
                                      </p:cBhvr>
                                      <p:to>
                                        <p:strVal val="visible"/>
                                      </p:to>
                                    </p:set>
                                    <p:anim calcmode="lin" valueType="num">
                                      <p:cBhvr>
                                        <p:cTn id="82"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83"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84"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85" dur="1000" fill="hold"/>
                                        <p:tgtEl>
                                          <p:spTgt spid="10"/>
                                        </p:tgtEl>
                                        <p:attrNameLst>
                                          <p:attrName>ppt_h</p:attrName>
                                        </p:attrNameLst>
                                      </p:cBhvr>
                                      <p:tavLst>
                                        <p:tav tm="0">
                                          <p:val>
                                            <p:strVal val="#ppt_h"/>
                                          </p:val>
                                        </p:tav>
                                        <p:tav tm="100000">
                                          <p:val>
                                            <p:strVal val="#ppt_h"/>
                                          </p:val>
                                        </p:tav>
                                      </p:tavLst>
                                    </p:anim>
                                    <p:anim calcmode="lin" valueType="num">
                                      <p:cBhvr>
                                        <p:cTn id="86"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87"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88"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89" dur="1000" decel="50000">
                                          <p:stCondLst>
                                            <p:cond delay="0"/>
                                          </p:stCondLst>
                                        </p:cTn>
                                        <p:tgtEl>
                                          <p:spTgt spid="10"/>
                                        </p:tgtEl>
                                      </p:cBhvr>
                                    </p:animEffect>
                                  </p:childTnLst>
                                </p:cTn>
                              </p:par>
                              <p:par>
                                <p:cTn id="90" presetID="25" presetClass="entr" presetSubtype="0" fill="hold" grpId="0" nodeType="withEffect">
                                  <p:stCondLst>
                                    <p:cond delay="0"/>
                                  </p:stCondLst>
                                  <p:childTnLst>
                                    <p:set>
                                      <p:cBhvr>
                                        <p:cTn id="91" dur="1" fill="hold">
                                          <p:stCondLst>
                                            <p:cond delay="0"/>
                                          </p:stCondLst>
                                        </p:cTn>
                                        <p:tgtEl>
                                          <p:spTgt spid="11"/>
                                        </p:tgtEl>
                                        <p:attrNameLst>
                                          <p:attrName>style.visibility</p:attrName>
                                        </p:attrNameLst>
                                      </p:cBhvr>
                                      <p:to>
                                        <p:strVal val="visible"/>
                                      </p:to>
                                    </p:set>
                                    <p:anim calcmode="lin" valueType="num">
                                      <p:cBhvr>
                                        <p:cTn id="92" dur="500" decel="50000" fill="hold">
                                          <p:stCondLst>
                                            <p:cond delay="0"/>
                                          </p:stCondLst>
                                        </p:cTn>
                                        <p:tgtEl>
                                          <p:spTgt spid="11"/>
                                        </p:tgtEl>
                                        <p:attrNameLst>
                                          <p:attrName>style.rotation</p:attrName>
                                        </p:attrNameLst>
                                      </p:cBhvr>
                                      <p:tavLst>
                                        <p:tav tm="0">
                                          <p:val>
                                            <p:fltVal val="-90"/>
                                          </p:val>
                                        </p:tav>
                                        <p:tav tm="100000">
                                          <p:val>
                                            <p:fltVal val="0"/>
                                          </p:val>
                                        </p:tav>
                                      </p:tavLst>
                                    </p:anim>
                                    <p:anim calcmode="lin" valueType="num">
                                      <p:cBhvr>
                                        <p:cTn id="93" dur="500" decel="50000" fill="hold">
                                          <p:stCondLst>
                                            <p:cond delay="0"/>
                                          </p:stCondLst>
                                        </p:cTn>
                                        <p:tgtEl>
                                          <p:spTgt spid="11"/>
                                        </p:tgtEl>
                                        <p:attrNameLst>
                                          <p:attrName>ppt_w</p:attrName>
                                        </p:attrNameLst>
                                      </p:cBhvr>
                                      <p:tavLst>
                                        <p:tav tm="0">
                                          <p:val>
                                            <p:strVal val="#ppt_w"/>
                                          </p:val>
                                        </p:tav>
                                        <p:tav tm="100000">
                                          <p:val>
                                            <p:strVal val="#ppt_w*.05"/>
                                          </p:val>
                                        </p:tav>
                                      </p:tavLst>
                                    </p:anim>
                                    <p:anim calcmode="lin" valueType="num">
                                      <p:cBhvr>
                                        <p:cTn id="94" dur="500" accel="50000" fill="hold">
                                          <p:stCondLst>
                                            <p:cond delay="500"/>
                                          </p:stCondLst>
                                        </p:cTn>
                                        <p:tgtEl>
                                          <p:spTgt spid="11"/>
                                        </p:tgtEl>
                                        <p:attrNameLst>
                                          <p:attrName>ppt_w</p:attrName>
                                        </p:attrNameLst>
                                      </p:cBhvr>
                                      <p:tavLst>
                                        <p:tav tm="0">
                                          <p:val>
                                            <p:strVal val="#ppt_w*.05"/>
                                          </p:val>
                                        </p:tav>
                                        <p:tav tm="100000">
                                          <p:val>
                                            <p:strVal val="#ppt_w"/>
                                          </p:val>
                                        </p:tav>
                                      </p:tavLst>
                                    </p:anim>
                                    <p:anim calcmode="lin" valueType="num">
                                      <p:cBhvr>
                                        <p:cTn id="95" dur="1000" fill="hold"/>
                                        <p:tgtEl>
                                          <p:spTgt spid="11"/>
                                        </p:tgtEl>
                                        <p:attrNameLst>
                                          <p:attrName>ppt_h</p:attrName>
                                        </p:attrNameLst>
                                      </p:cBhvr>
                                      <p:tavLst>
                                        <p:tav tm="0">
                                          <p:val>
                                            <p:strVal val="#ppt_h"/>
                                          </p:val>
                                        </p:tav>
                                        <p:tav tm="100000">
                                          <p:val>
                                            <p:strVal val="#ppt_h"/>
                                          </p:val>
                                        </p:tav>
                                      </p:tavLst>
                                    </p:anim>
                                    <p:anim calcmode="lin" valueType="num">
                                      <p:cBhvr>
                                        <p:cTn id="96" dur="500" decel="50000" fill="hold">
                                          <p:stCondLst>
                                            <p:cond delay="0"/>
                                          </p:stCondLst>
                                        </p:cTn>
                                        <p:tgtEl>
                                          <p:spTgt spid="11"/>
                                        </p:tgtEl>
                                        <p:attrNameLst>
                                          <p:attrName>ppt_x</p:attrName>
                                        </p:attrNameLst>
                                      </p:cBhvr>
                                      <p:tavLst>
                                        <p:tav tm="0">
                                          <p:val>
                                            <p:strVal val="#ppt_x+.4"/>
                                          </p:val>
                                        </p:tav>
                                        <p:tav tm="100000">
                                          <p:val>
                                            <p:strVal val="#ppt_x"/>
                                          </p:val>
                                        </p:tav>
                                      </p:tavLst>
                                    </p:anim>
                                    <p:anim calcmode="lin" valueType="num">
                                      <p:cBhvr>
                                        <p:cTn id="97" dur="500" decel="50000" fill="hold">
                                          <p:stCondLst>
                                            <p:cond delay="0"/>
                                          </p:stCondLst>
                                        </p:cTn>
                                        <p:tgtEl>
                                          <p:spTgt spid="11"/>
                                        </p:tgtEl>
                                        <p:attrNameLst>
                                          <p:attrName>ppt_y</p:attrName>
                                        </p:attrNameLst>
                                      </p:cBhvr>
                                      <p:tavLst>
                                        <p:tav tm="0">
                                          <p:val>
                                            <p:strVal val="#ppt_y-.2"/>
                                          </p:val>
                                        </p:tav>
                                        <p:tav tm="100000">
                                          <p:val>
                                            <p:strVal val="#ppt_y+.1"/>
                                          </p:val>
                                        </p:tav>
                                      </p:tavLst>
                                    </p:anim>
                                    <p:anim calcmode="lin" valueType="num">
                                      <p:cBhvr>
                                        <p:cTn id="98" dur="500" accel="50000" fill="hold">
                                          <p:stCondLst>
                                            <p:cond delay="500"/>
                                          </p:stCondLst>
                                        </p:cTn>
                                        <p:tgtEl>
                                          <p:spTgt spid="11"/>
                                        </p:tgtEl>
                                        <p:attrNameLst>
                                          <p:attrName>ppt_y</p:attrName>
                                        </p:attrNameLst>
                                      </p:cBhvr>
                                      <p:tavLst>
                                        <p:tav tm="0">
                                          <p:val>
                                            <p:strVal val="#ppt_y+.1"/>
                                          </p:val>
                                        </p:tav>
                                        <p:tav tm="100000">
                                          <p:val>
                                            <p:strVal val="#ppt_y"/>
                                          </p:val>
                                        </p:tav>
                                      </p:tavLst>
                                    </p:anim>
                                    <p:animEffect transition="in" filter="fade">
                                      <p:cBhvr>
                                        <p:cTn id="99" dur="1000" decel="50000">
                                          <p:stCondLst>
                                            <p:cond delay="0"/>
                                          </p:stCondLst>
                                        </p:cTn>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124744"/>
            <a:ext cx="8435280" cy="5199856"/>
          </a:xfrm>
        </p:spPr>
        <p:txBody>
          <a:bodyPr>
            <a:normAutofit fontScale="92500" lnSpcReduction="10000"/>
          </a:bodyPr>
          <a:lstStyle/>
          <a:p>
            <a:r>
              <a:rPr lang="fr-FR" dirty="0"/>
              <a:t>Nous avons dû discuter longuement avant qu’il ne se (rendre)		                 compte de son erreur.</a:t>
            </a:r>
          </a:p>
          <a:p>
            <a:r>
              <a:rPr lang="fr-FR" dirty="0"/>
              <a:t>Bien qu’il (prétendre)		                       le contraire, c’était bien lui le responsable.</a:t>
            </a:r>
          </a:p>
          <a:p>
            <a:r>
              <a:rPr lang="fr-FR" dirty="0"/>
              <a:t>vous n’ (pas prendre)					des mesures radicales, cela aurait fini très mal.</a:t>
            </a:r>
          </a:p>
          <a:p>
            <a:r>
              <a:rPr lang="fr-FR" dirty="0"/>
              <a:t>Il était beaucoup trop jeune pour qu’on (pouvoir)	  lui confier ce poste.</a:t>
            </a:r>
          </a:p>
          <a:p>
            <a:r>
              <a:rPr lang="fr-FR" dirty="0"/>
              <a:t>Il était essentiel que nous ne (rater)		    pas notre avion.</a:t>
            </a:r>
          </a:p>
          <a:p>
            <a:r>
              <a:rPr lang="fr-FR" dirty="0"/>
              <a:t>Il est extrêmement important que vous (comprendre)				exactement la situation.</a:t>
            </a:r>
          </a:p>
          <a:p>
            <a:r>
              <a:rPr lang="fr-FR" dirty="0"/>
              <a:t>Il aurait mieux valu que vous (aller)	   	le voir tout de suite.</a:t>
            </a:r>
          </a:p>
        </p:txBody>
      </p:sp>
      <p:sp>
        <p:nvSpPr>
          <p:cNvPr id="4" name="Rectangle 3"/>
          <p:cNvSpPr/>
          <p:nvPr/>
        </p:nvSpPr>
        <p:spPr>
          <a:xfrm>
            <a:off x="251520" y="404664"/>
            <a:ext cx="8352928" cy="646331"/>
          </a:xfrm>
          <a:prstGeom prst="rect">
            <a:avLst/>
          </a:prstGeom>
        </p:spPr>
        <p:txBody>
          <a:bodyPr wrap="square">
            <a:spAutoFit/>
          </a:bodyPr>
          <a:lstStyle/>
          <a:p>
            <a:r>
              <a:rPr lang="fr-FR" sz="3600" dirty="0"/>
              <a:t>Mettez les verbes au temps qui convient.</a:t>
            </a:r>
          </a:p>
        </p:txBody>
      </p:sp>
      <p:sp>
        <p:nvSpPr>
          <p:cNvPr id="5" name="ZoneTexte 4"/>
          <p:cNvSpPr txBox="1"/>
          <p:nvPr/>
        </p:nvSpPr>
        <p:spPr>
          <a:xfrm>
            <a:off x="1763688" y="1412776"/>
            <a:ext cx="2592288" cy="461665"/>
          </a:xfrm>
          <a:prstGeom prst="rect">
            <a:avLst/>
          </a:prstGeom>
          <a:noFill/>
        </p:spPr>
        <p:txBody>
          <a:bodyPr wrap="square" rtlCol="0">
            <a:spAutoFit/>
          </a:bodyPr>
          <a:lstStyle/>
          <a:p>
            <a:r>
              <a:rPr lang="fr-FR" sz="2400" dirty="0">
                <a:solidFill>
                  <a:srgbClr val="0000FF"/>
                </a:solidFill>
              </a:rPr>
              <a:t>rende / soit rendu</a:t>
            </a:r>
          </a:p>
        </p:txBody>
      </p:sp>
      <p:sp>
        <p:nvSpPr>
          <p:cNvPr id="6" name="ZoneTexte 5"/>
          <p:cNvSpPr txBox="1"/>
          <p:nvPr/>
        </p:nvSpPr>
        <p:spPr>
          <a:xfrm>
            <a:off x="3347864" y="1844824"/>
            <a:ext cx="3240360" cy="461665"/>
          </a:xfrm>
          <a:prstGeom prst="rect">
            <a:avLst/>
          </a:prstGeom>
          <a:noFill/>
        </p:spPr>
        <p:txBody>
          <a:bodyPr wrap="square" rtlCol="0">
            <a:spAutoFit/>
          </a:bodyPr>
          <a:lstStyle/>
          <a:p>
            <a:r>
              <a:rPr lang="fr-FR" sz="2400" dirty="0">
                <a:solidFill>
                  <a:srgbClr val="0000FF"/>
                </a:solidFill>
              </a:rPr>
              <a:t>prétende / ait prétendu</a:t>
            </a:r>
          </a:p>
        </p:txBody>
      </p:sp>
      <p:sp>
        <p:nvSpPr>
          <p:cNvPr id="7" name="ZoneTexte 6"/>
          <p:cNvSpPr txBox="1"/>
          <p:nvPr/>
        </p:nvSpPr>
        <p:spPr>
          <a:xfrm>
            <a:off x="3779912" y="2564904"/>
            <a:ext cx="3744416" cy="461665"/>
          </a:xfrm>
          <a:prstGeom prst="rect">
            <a:avLst/>
          </a:prstGeom>
          <a:noFill/>
        </p:spPr>
        <p:txBody>
          <a:bodyPr wrap="square" rtlCol="0">
            <a:spAutoFit/>
          </a:bodyPr>
          <a:lstStyle/>
          <a:p>
            <a:r>
              <a:rPr lang="fr-FR" sz="2400" dirty="0">
                <a:solidFill>
                  <a:srgbClr val="0000FF"/>
                </a:solidFill>
              </a:rPr>
              <a:t>auriez (eussiez) pas pris</a:t>
            </a:r>
          </a:p>
        </p:txBody>
      </p:sp>
      <p:sp>
        <p:nvSpPr>
          <p:cNvPr id="8" name="ZoneTexte 7"/>
          <p:cNvSpPr txBox="1"/>
          <p:nvPr/>
        </p:nvSpPr>
        <p:spPr>
          <a:xfrm>
            <a:off x="7092280" y="3284984"/>
            <a:ext cx="1080120" cy="461665"/>
          </a:xfrm>
          <a:prstGeom prst="rect">
            <a:avLst/>
          </a:prstGeom>
          <a:noFill/>
        </p:spPr>
        <p:txBody>
          <a:bodyPr wrap="square" rtlCol="0">
            <a:spAutoFit/>
          </a:bodyPr>
          <a:lstStyle/>
          <a:p>
            <a:r>
              <a:rPr lang="fr-FR" sz="2400" dirty="0">
                <a:solidFill>
                  <a:srgbClr val="0000FF"/>
                </a:solidFill>
              </a:rPr>
              <a:t>pût</a:t>
            </a:r>
          </a:p>
        </p:txBody>
      </p:sp>
      <p:sp>
        <p:nvSpPr>
          <p:cNvPr id="9" name="ZoneTexte 8"/>
          <p:cNvSpPr txBox="1"/>
          <p:nvPr/>
        </p:nvSpPr>
        <p:spPr>
          <a:xfrm>
            <a:off x="5148064" y="4005064"/>
            <a:ext cx="1800200" cy="864096"/>
          </a:xfrm>
          <a:prstGeom prst="rect">
            <a:avLst/>
          </a:prstGeom>
          <a:noFill/>
        </p:spPr>
        <p:txBody>
          <a:bodyPr wrap="square" rtlCol="0">
            <a:spAutoFit/>
          </a:bodyPr>
          <a:lstStyle/>
          <a:p>
            <a:r>
              <a:rPr lang="fr-FR" sz="2400" dirty="0">
                <a:solidFill>
                  <a:srgbClr val="0000FF"/>
                </a:solidFill>
              </a:rPr>
              <a:t>    rations (ratassions)</a:t>
            </a:r>
          </a:p>
        </p:txBody>
      </p:sp>
      <p:sp>
        <p:nvSpPr>
          <p:cNvPr id="10" name="ZoneTexte 9"/>
          <p:cNvSpPr txBox="1"/>
          <p:nvPr/>
        </p:nvSpPr>
        <p:spPr>
          <a:xfrm>
            <a:off x="395536" y="5085184"/>
            <a:ext cx="1944216" cy="461665"/>
          </a:xfrm>
          <a:prstGeom prst="rect">
            <a:avLst/>
          </a:prstGeom>
          <a:noFill/>
        </p:spPr>
        <p:txBody>
          <a:bodyPr wrap="square" rtlCol="0">
            <a:spAutoFit/>
          </a:bodyPr>
          <a:lstStyle/>
          <a:p>
            <a:r>
              <a:rPr lang="fr-FR" sz="2400" dirty="0">
                <a:solidFill>
                  <a:srgbClr val="0000FF"/>
                </a:solidFill>
              </a:rPr>
              <a:t>compreniez</a:t>
            </a:r>
          </a:p>
        </p:txBody>
      </p:sp>
      <p:sp>
        <p:nvSpPr>
          <p:cNvPr id="11" name="ZoneTexte 10"/>
          <p:cNvSpPr txBox="1"/>
          <p:nvPr/>
        </p:nvSpPr>
        <p:spPr>
          <a:xfrm>
            <a:off x="5292080" y="5316014"/>
            <a:ext cx="1656184" cy="1200329"/>
          </a:xfrm>
          <a:prstGeom prst="rect">
            <a:avLst/>
          </a:prstGeom>
          <a:noFill/>
        </p:spPr>
        <p:txBody>
          <a:bodyPr wrap="square" rtlCol="0">
            <a:spAutoFit/>
          </a:bodyPr>
          <a:lstStyle/>
          <a:p>
            <a:r>
              <a:rPr lang="fr-FR" sz="2400" dirty="0">
                <a:solidFill>
                  <a:srgbClr val="0000FF"/>
                </a:solidFill>
              </a:rPr>
              <a:t>soyez allé alliez (allassiez)</a:t>
            </a:r>
          </a:p>
        </p:txBody>
      </p:sp>
    </p:spTree>
    <p:extLst>
      <p:ext uri="{BB962C8B-B14F-4D97-AF65-F5344CB8AC3E}">
        <p14:creationId xmlns:p14="http://schemas.microsoft.com/office/powerpoint/2010/main" val="2731137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ox(in)">
                                      <p:cBhvr>
                                        <p:cTn id="16" dur="500"/>
                                        <p:tgtEl>
                                          <p:spTgt spid="3">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ox(in)">
                                      <p:cBhvr>
                                        <p:cTn id="19" dur="500"/>
                                        <p:tgtEl>
                                          <p:spTgt spid="3">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ox(in)">
                                      <p:cBhvr>
                                        <p:cTn id="22" dur="500"/>
                                        <p:tgtEl>
                                          <p:spTgt spid="3">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ox(in)">
                                      <p:cBhvr>
                                        <p:cTn id="25" dur="5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5" presetClass="entr" presetSubtype="0"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p:cTn id="30"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31"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32"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33" dur="1000" fill="hold"/>
                                        <p:tgtEl>
                                          <p:spTgt spid="5"/>
                                        </p:tgtEl>
                                        <p:attrNameLst>
                                          <p:attrName>ppt_h</p:attrName>
                                        </p:attrNameLst>
                                      </p:cBhvr>
                                      <p:tavLst>
                                        <p:tav tm="0">
                                          <p:val>
                                            <p:strVal val="#ppt_h"/>
                                          </p:val>
                                        </p:tav>
                                        <p:tav tm="100000">
                                          <p:val>
                                            <p:strVal val="#ppt_h"/>
                                          </p:val>
                                        </p:tav>
                                      </p:tavLst>
                                    </p:anim>
                                    <p:anim calcmode="lin" valueType="num">
                                      <p:cBhvr>
                                        <p:cTn id="34"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35"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36"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37" dur="1000" decel="50000">
                                          <p:stCondLst>
                                            <p:cond delay="0"/>
                                          </p:stCondLst>
                                        </p:cTn>
                                        <p:tgtEl>
                                          <p:spTgt spid="5"/>
                                        </p:tgtEl>
                                      </p:cBhvr>
                                    </p:animEffect>
                                  </p:childTnLst>
                                </p:cTn>
                              </p:par>
                            </p:childTnLst>
                          </p:cTn>
                        </p:par>
                      </p:childTnLst>
                    </p:cTn>
                  </p:par>
                  <p:par>
                    <p:cTn id="38" fill="hold">
                      <p:stCondLst>
                        <p:cond delay="indefinite"/>
                      </p:stCondLst>
                      <p:childTnLst>
                        <p:par>
                          <p:cTn id="39" fill="hold">
                            <p:stCondLst>
                              <p:cond delay="0"/>
                            </p:stCondLst>
                            <p:childTnLst>
                              <p:par>
                                <p:cTn id="40" presetID="25" presetClass="entr" presetSubtype="0"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p:cTn id="42"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43"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44"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45" dur="1000" fill="hold"/>
                                        <p:tgtEl>
                                          <p:spTgt spid="6"/>
                                        </p:tgtEl>
                                        <p:attrNameLst>
                                          <p:attrName>ppt_h</p:attrName>
                                        </p:attrNameLst>
                                      </p:cBhvr>
                                      <p:tavLst>
                                        <p:tav tm="0">
                                          <p:val>
                                            <p:strVal val="#ppt_h"/>
                                          </p:val>
                                        </p:tav>
                                        <p:tav tm="100000">
                                          <p:val>
                                            <p:strVal val="#ppt_h"/>
                                          </p:val>
                                        </p:tav>
                                      </p:tavLst>
                                    </p:anim>
                                    <p:anim calcmode="lin" valueType="num">
                                      <p:cBhvr>
                                        <p:cTn id="46"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47"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48"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49" dur="1000" decel="50000">
                                          <p:stCondLst>
                                            <p:cond delay="0"/>
                                          </p:stCondLst>
                                        </p:cTn>
                                        <p:tgtEl>
                                          <p:spTgt spid="6"/>
                                        </p:tgtEl>
                                      </p:cBhvr>
                                    </p:animEffect>
                                  </p:childTnLst>
                                </p:cTn>
                              </p:par>
                            </p:childTnLst>
                          </p:cTn>
                        </p:par>
                      </p:childTnLst>
                    </p:cTn>
                  </p:par>
                  <p:par>
                    <p:cTn id="50" fill="hold">
                      <p:stCondLst>
                        <p:cond delay="indefinite"/>
                      </p:stCondLst>
                      <p:childTnLst>
                        <p:par>
                          <p:cTn id="51" fill="hold">
                            <p:stCondLst>
                              <p:cond delay="0"/>
                            </p:stCondLst>
                            <p:childTnLst>
                              <p:par>
                                <p:cTn id="52" presetID="25" presetClass="entr" presetSubtype="0" fill="hold" grpId="0" nodeType="clickEffect">
                                  <p:stCondLst>
                                    <p:cond delay="0"/>
                                  </p:stCondLst>
                                  <p:childTnLst>
                                    <p:set>
                                      <p:cBhvr>
                                        <p:cTn id="53" dur="1" fill="hold">
                                          <p:stCondLst>
                                            <p:cond delay="0"/>
                                          </p:stCondLst>
                                        </p:cTn>
                                        <p:tgtEl>
                                          <p:spTgt spid="7"/>
                                        </p:tgtEl>
                                        <p:attrNameLst>
                                          <p:attrName>style.visibility</p:attrName>
                                        </p:attrNameLst>
                                      </p:cBhvr>
                                      <p:to>
                                        <p:strVal val="visible"/>
                                      </p:to>
                                    </p:set>
                                    <p:anim calcmode="lin" valueType="num">
                                      <p:cBhvr>
                                        <p:cTn id="54"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55"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56"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57" dur="1000" fill="hold"/>
                                        <p:tgtEl>
                                          <p:spTgt spid="7"/>
                                        </p:tgtEl>
                                        <p:attrNameLst>
                                          <p:attrName>ppt_h</p:attrName>
                                        </p:attrNameLst>
                                      </p:cBhvr>
                                      <p:tavLst>
                                        <p:tav tm="0">
                                          <p:val>
                                            <p:strVal val="#ppt_h"/>
                                          </p:val>
                                        </p:tav>
                                        <p:tav tm="100000">
                                          <p:val>
                                            <p:strVal val="#ppt_h"/>
                                          </p:val>
                                        </p:tav>
                                      </p:tavLst>
                                    </p:anim>
                                    <p:anim calcmode="lin" valueType="num">
                                      <p:cBhvr>
                                        <p:cTn id="58"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59"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60"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61" dur="1000" decel="50000">
                                          <p:stCondLst>
                                            <p:cond delay="0"/>
                                          </p:stCondLst>
                                        </p:cTn>
                                        <p:tgtEl>
                                          <p:spTgt spid="7"/>
                                        </p:tgtEl>
                                      </p:cBhvr>
                                    </p:animEffect>
                                  </p:childTnLst>
                                </p:cTn>
                              </p:par>
                            </p:childTnLst>
                          </p:cTn>
                        </p:par>
                      </p:childTnLst>
                    </p:cTn>
                  </p:par>
                  <p:par>
                    <p:cTn id="62" fill="hold">
                      <p:stCondLst>
                        <p:cond delay="indefinite"/>
                      </p:stCondLst>
                      <p:childTnLst>
                        <p:par>
                          <p:cTn id="63" fill="hold">
                            <p:stCondLst>
                              <p:cond delay="0"/>
                            </p:stCondLst>
                            <p:childTnLst>
                              <p:par>
                                <p:cTn id="64" presetID="25" presetClass="entr" presetSubtype="0" fill="hold" grpId="0" nodeType="clickEffect">
                                  <p:stCondLst>
                                    <p:cond delay="0"/>
                                  </p:stCondLst>
                                  <p:childTnLst>
                                    <p:set>
                                      <p:cBhvr>
                                        <p:cTn id="65" dur="1" fill="hold">
                                          <p:stCondLst>
                                            <p:cond delay="0"/>
                                          </p:stCondLst>
                                        </p:cTn>
                                        <p:tgtEl>
                                          <p:spTgt spid="8"/>
                                        </p:tgtEl>
                                        <p:attrNameLst>
                                          <p:attrName>style.visibility</p:attrName>
                                        </p:attrNameLst>
                                      </p:cBhvr>
                                      <p:to>
                                        <p:strVal val="visible"/>
                                      </p:to>
                                    </p:set>
                                    <p:anim calcmode="lin" valueType="num">
                                      <p:cBhvr>
                                        <p:cTn id="66"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67"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68"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69" dur="1000" fill="hold"/>
                                        <p:tgtEl>
                                          <p:spTgt spid="8"/>
                                        </p:tgtEl>
                                        <p:attrNameLst>
                                          <p:attrName>ppt_h</p:attrName>
                                        </p:attrNameLst>
                                      </p:cBhvr>
                                      <p:tavLst>
                                        <p:tav tm="0">
                                          <p:val>
                                            <p:strVal val="#ppt_h"/>
                                          </p:val>
                                        </p:tav>
                                        <p:tav tm="100000">
                                          <p:val>
                                            <p:strVal val="#ppt_h"/>
                                          </p:val>
                                        </p:tav>
                                      </p:tavLst>
                                    </p:anim>
                                    <p:anim calcmode="lin" valueType="num">
                                      <p:cBhvr>
                                        <p:cTn id="70"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71"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72"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73" dur="1000" decel="50000">
                                          <p:stCondLst>
                                            <p:cond delay="0"/>
                                          </p:stCondLst>
                                        </p:cTn>
                                        <p:tgtEl>
                                          <p:spTgt spid="8"/>
                                        </p:tgtEl>
                                      </p:cBhvr>
                                    </p:animEffect>
                                  </p:childTnLst>
                                </p:cTn>
                              </p:par>
                            </p:childTnLst>
                          </p:cTn>
                        </p:par>
                      </p:childTnLst>
                    </p:cTn>
                  </p:par>
                  <p:par>
                    <p:cTn id="74" fill="hold">
                      <p:stCondLst>
                        <p:cond delay="indefinite"/>
                      </p:stCondLst>
                      <p:childTnLst>
                        <p:par>
                          <p:cTn id="75" fill="hold">
                            <p:stCondLst>
                              <p:cond delay="0"/>
                            </p:stCondLst>
                            <p:childTnLst>
                              <p:par>
                                <p:cTn id="76" presetID="25" presetClass="entr" presetSubtype="0" fill="hold" grpId="0" nodeType="clickEffect">
                                  <p:stCondLst>
                                    <p:cond delay="0"/>
                                  </p:stCondLst>
                                  <p:childTnLst>
                                    <p:set>
                                      <p:cBhvr>
                                        <p:cTn id="77" dur="1" fill="hold">
                                          <p:stCondLst>
                                            <p:cond delay="0"/>
                                          </p:stCondLst>
                                        </p:cTn>
                                        <p:tgtEl>
                                          <p:spTgt spid="9"/>
                                        </p:tgtEl>
                                        <p:attrNameLst>
                                          <p:attrName>style.visibility</p:attrName>
                                        </p:attrNameLst>
                                      </p:cBhvr>
                                      <p:to>
                                        <p:strVal val="visible"/>
                                      </p:to>
                                    </p:set>
                                    <p:anim calcmode="lin" valueType="num">
                                      <p:cBhvr>
                                        <p:cTn id="78" dur="500" decel="50000" fill="hold">
                                          <p:stCondLst>
                                            <p:cond delay="0"/>
                                          </p:stCondLst>
                                        </p:cTn>
                                        <p:tgtEl>
                                          <p:spTgt spid="9"/>
                                        </p:tgtEl>
                                        <p:attrNameLst>
                                          <p:attrName>style.rotation</p:attrName>
                                        </p:attrNameLst>
                                      </p:cBhvr>
                                      <p:tavLst>
                                        <p:tav tm="0">
                                          <p:val>
                                            <p:fltVal val="-90"/>
                                          </p:val>
                                        </p:tav>
                                        <p:tav tm="100000">
                                          <p:val>
                                            <p:fltVal val="0"/>
                                          </p:val>
                                        </p:tav>
                                      </p:tavLst>
                                    </p:anim>
                                    <p:anim calcmode="lin" valueType="num">
                                      <p:cBhvr>
                                        <p:cTn id="79" dur="500" decel="50000" fill="hold">
                                          <p:stCondLst>
                                            <p:cond delay="0"/>
                                          </p:stCondLst>
                                        </p:cTn>
                                        <p:tgtEl>
                                          <p:spTgt spid="9"/>
                                        </p:tgtEl>
                                        <p:attrNameLst>
                                          <p:attrName>ppt_w</p:attrName>
                                        </p:attrNameLst>
                                      </p:cBhvr>
                                      <p:tavLst>
                                        <p:tav tm="0">
                                          <p:val>
                                            <p:strVal val="#ppt_w"/>
                                          </p:val>
                                        </p:tav>
                                        <p:tav tm="100000">
                                          <p:val>
                                            <p:strVal val="#ppt_w*.05"/>
                                          </p:val>
                                        </p:tav>
                                      </p:tavLst>
                                    </p:anim>
                                    <p:anim calcmode="lin" valueType="num">
                                      <p:cBhvr>
                                        <p:cTn id="80" dur="500" accel="50000" fill="hold">
                                          <p:stCondLst>
                                            <p:cond delay="500"/>
                                          </p:stCondLst>
                                        </p:cTn>
                                        <p:tgtEl>
                                          <p:spTgt spid="9"/>
                                        </p:tgtEl>
                                        <p:attrNameLst>
                                          <p:attrName>ppt_w</p:attrName>
                                        </p:attrNameLst>
                                      </p:cBhvr>
                                      <p:tavLst>
                                        <p:tav tm="0">
                                          <p:val>
                                            <p:strVal val="#ppt_w*.05"/>
                                          </p:val>
                                        </p:tav>
                                        <p:tav tm="100000">
                                          <p:val>
                                            <p:strVal val="#ppt_w"/>
                                          </p:val>
                                        </p:tav>
                                      </p:tavLst>
                                    </p:anim>
                                    <p:anim calcmode="lin" valueType="num">
                                      <p:cBhvr>
                                        <p:cTn id="81" dur="1000" fill="hold"/>
                                        <p:tgtEl>
                                          <p:spTgt spid="9"/>
                                        </p:tgtEl>
                                        <p:attrNameLst>
                                          <p:attrName>ppt_h</p:attrName>
                                        </p:attrNameLst>
                                      </p:cBhvr>
                                      <p:tavLst>
                                        <p:tav tm="0">
                                          <p:val>
                                            <p:strVal val="#ppt_h"/>
                                          </p:val>
                                        </p:tav>
                                        <p:tav tm="100000">
                                          <p:val>
                                            <p:strVal val="#ppt_h"/>
                                          </p:val>
                                        </p:tav>
                                      </p:tavLst>
                                    </p:anim>
                                    <p:anim calcmode="lin" valueType="num">
                                      <p:cBhvr>
                                        <p:cTn id="82" dur="500" decel="50000" fill="hold">
                                          <p:stCondLst>
                                            <p:cond delay="0"/>
                                          </p:stCondLst>
                                        </p:cTn>
                                        <p:tgtEl>
                                          <p:spTgt spid="9"/>
                                        </p:tgtEl>
                                        <p:attrNameLst>
                                          <p:attrName>ppt_x</p:attrName>
                                        </p:attrNameLst>
                                      </p:cBhvr>
                                      <p:tavLst>
                                        <p:tav tm="0">
                                          <p:val>
                                            <p:strVal val="#ppt_x+.4"/>
                                          </p:val>
                                        </p:tav>
                                        <p:tav tm="100000">
                                          <p:val>
                                            <p:strVal val="#ppt_x"/>
                                          </p:val>
                                        </p:tav>
                                      </p:tavLst>
                                    </p:anim>
                                    <p:anim calcmode="lin" valueType="num">
                                      <p:cBhvr>
                                        <p:cTn id="83" dur="500" decel="50000" fill="hold">
                                          <p:stCondLst>
                                            <p:cond delay="0"/>
                                          </p:stCondLst>
                                        </p:cTn>
                                        <p:tgtEl>
                                          <p:spTgt spid="9"/>
                                        </p:tgtEl>
                                        <p:attrNameLst>
                                          <p:attrName>ppt_y</p:attrName>
                                        </p:attrNameLst>
                                      </p:cBhvr>
                                      <p:tavLst>
                                        <p:tav tm="0">
                                          <p:val>
                                            <p:strVal val="#ppt_y-.2"/>
                                          </p:val>
                                        </p:tav>
                                        <p:tav tm="100000">
                                          <p:val>
                                            <p:strVal val="#ppt_y+.1"/>
                                          </p:val>
                                        </p:tav>
                                      </p:tavLst>
                                    </p:anim>
                                    <p:anim calcmode="lin" valueType="num">
                                      <p:cBhvr>
                                        <p:cTn id="84" dur="500" accel="50000" fill="hold">
                                          <p:stCondLst>
                                            <p:cond delay="500"/>
                                          </p:stCondLst>
                                        </p:cTn>
                                        <p:tgtEl>
                                          <p:spTgt spid="9"/>
                                        </p:tgtEl>
                                        <p:attrNameLst>
                                          <p:attrName>ppt_y</p:attrName>
                                        </p:attrNameLst>
                                      </p:cBhvr>
                                      <p:tavLst>
                                        <p:tav tm="0">
                                          <p:val>
                                            <p:strVal val="#ppt_y+.1"/>
                                          </p:val>
                                        </p:tav>
                                        <p:tav tm="100000">
                                          <p:val>
                                            <p:strVal val="#ppt_y"/>
                                          </p:val>
                                        </p:tav>
                                      </p:tavLst>
                                    </p:anim>
                                    <p:animEffect transition="in" filter="fade">
                                      <p:cBhvr>
                                        <p:cTn id="85" dur="1000" decel="50000">
                                          <p:stCondLst>
                                            <p:cond delay="0"/>
                                          </p:stCondLst>
                                        </p:cTn>
                                        <p:tgtEl>
                                          <p:spTgt spid="9"/>
                                        </p:tgtEl>
                                      </p:cBhvr>
                                    </p:animEffect>
                                  </p:childTnLst>
                                </p:cTn>
                              </p:par>
                            </p:childTnLst>
                          </p:cTn>
                        </p:par>
                      </p:childTnLst>
                    </p:cTn>
                  </p:par>
                  <p:par>
                    <p:cTn id="86" fill="hold">
                      <p:stCondLst>
                        <p:cond delay="indefinite"/>
                      </p:stCondLst>
                      <p:childTnLst>
                        <p:par>
                          <p:cTn id="87" fill="hold">
                            <p:stCondLst>
                              <p:cond delay="0"/>
                            </p:stCondLst>
                            <p:childTnLst>
                              <p:par>
                                <p:cTn id="88" presetID="25" presetClass="entr" presetSubtype="0" fill="hold" grpId="0" nodeType="clickEffect">
                                  <p:stCondLst>
                                    <p:cond delay="0"/>
                                  </p:stCondLst>
                                  <p:childTnLst>
                                    <p:set>
                                      <p:cBhvr>
                                        <p:cTn id="89" dur="1" fill="hold">
                                          <p:stCondLst>
                                            <p:cond delay="0"/>
                                          </p:stCondLst>
                                        </p:cTn>
                                        <p:tgtEl>
                                          <p:spTgt spid="10"/>
                                        </p:tgtEl>
                                        <p:attrNameLst>
                                          <p:attrName>style.visibility</p:attrName>
                                        </p:attrNameLst>
                                      </p:cBhvr>
                                      <p:to>
                                        <p:strVal val="visible"/>
                                      </p:to>
                                    </p:set>
                                    <p:anim calcmode="lin" valueType="num">
                                      <p:cBhvr>
                                        <p:cTn id="90"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91"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92"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93" dur="1000" fill="hold"/>
                                        <p:tgtEl>
                                          <p:spTgt spid="10"/>
                                        </p:tgtEl>
                                        <p:attrNameLst>
                                          <p:attrName>ppt_h</p:attrName>
                                        </p:attrNameLst>
                                      </p:cBhvr>
                                      <p:tavLst>
                                        <p:tav tm="0">
                                          <p:val>
                                            <p:strVal val="#ppt_h"/>
                                          </p:val>
                                        </p:tav>
                                        <p:tav tm="100000">
                                          <p:val>
                                            <p:strVal val="#ppt_h"/>
                                          </p:val>
                                        </p:tav>
                                      </p:tavLst>
                                    </p:anim>
                                    <p:anim calcmode="lin" valueType="num">
                                      <p:cBhvr>
                                        <p:cTn id="94"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95"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96"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97" dur="1000" decel="50000">
                                          <p:stCondLst>
                                            <p:cond delay="0"/>
                                          </p:stCondLst>
                                        </p:cTn>
                                        <p:tgtEl>
                                          <p:spTgt spid="10"/>
                                        </p:tgtEl>
                                      </p:cBhvr>
                                    </p:animEffect>
                                  </p:childTnLst>
                                </p:cTn>
                              </p:par>
                            </p:childTnLst>
                          </p:cTn>
                        </p:par>
                      </p:childTnLst>
                    </p:cTn>
                  </p:par>
                  <p:par>
                    <p:cTn id="98" fill="hold">
                      <p:stCondLst>
                        <p:cond delay="indefinite"/>
                      </p:stCondLst>
                      <p:childTnLst>
                        <p:par>
                          <p:cTn id="99" fill="hold">
                            <p:stCondLst>
                              <p:cond delay="0"/>
                            </p:stCondLst>
                            <p:childTnLst>
                              <p:par>
                                <p:cTn id="100" presetID="25" presetClass="entr" presetSubtype="0" fill="hold" grpId="0" nodeType="clickEffect">
                                  <p:stCondLst>
                                    <p:cond delay="0"/>
                                  </p:stCondLst>
                                  <p:childTnLst>
                                    <p:set>
                                      <p:cBhvr>
                                        <p:cTn id="101" dur="1" fill="hold">
                                          <p:stCondLst>
                                            <p:cond delay="0"/>
                                          </p:stCondLst>
                                        </p:cTn>
                                        <p:tgtEl>
                                          <p:spTgt spid="11"/>
                                        </p:tgtEl>
                                        <p:attrNameLst>
                                          <p:attrName>style.visibility</p:attrName>
                                        </p:attrNameLst>
                                      </p:cBhvr>
                                      <p:to>
                                        <p:strVal val="visible"/>
                                      </p:to>
                                    </p:set>
                                    <p:anim calcmode="lin" valueType="num">
                                      <p:cBhvr>
                                        <p:cTn id="102" dur="500" decel="50000" fill="hold">
                                          <p:stCondLst>
                                            <p:cond delay="0"/>
                                          </p:stCondLst>
                                        </p:cTn>
                                        <p:tgtEl>
                                          <p:spTgt spid="11"/>
                                        </p:tgtEl>
                                        <p:attrNameLst>
                                          <p:attrName>style.rotation</p:attrName>
                                        </p:attrNameLst>
                                      </p:cBhvr>
                                      <p:tavLst>
                                        <p:tav tm="0">
                                          <p:val>
                                            <p:fltVal val="-90"/>
                                          </p:val>
                                        </p:tav>
                                        <p:tav tm="100000">
                                          <p:val>
                                            <p:fltVal val="0"/>
                                          </p:val>
                                        </p:tav>
                                      </p:tavLst>
                                    </p:anim>
                                    <p:anim calcmode="lin" valueType="num">
                                      <p:cBhvr>
                                        <p:cTn id="103" dur="500" decel="50000" fill="hold">
                                          <p:stCondLst>
                                            <p:cond delay="0"/>
                                          </p:stCondLst>
                                        </p:cTn>
                                        <p:tgtEl>
                                          <p:spTgt spid="11"/>
                                        </p:tgtEl>
                                        <p:attrNameLst>
                                          <p:attrName>ppt_w</p:attrName>
                                        </p:attrNameLst>
                                      </p:cBhvr>
                                      <p:tavLst>
                                        <p:tav tm="0">
                                          <p:val>
                                            <p:strVal val="#ppt_w"/>
                                          </p:val>
                                        </p:tav>
                                        <p:tav tm="100000">
                                          <p:val>
                                            <p:strVal val="#ppt_w*.05"/>
                                          </p:val>
                                        </p:tav>
                                      </p:tavLst>
                                    </p:anim>
                                    <p:anim calcmode="lin" valueType="num">
                                      <p:cBhvr>
                                        <p:cTn id="104" dur="500" accel="50000" fill="hold">
                                          <p:stCondLst>
                                            <p:cond delay="500"/>
                                          </p:stCondLst>
                                        </p:cTn>
                                        <p:tgtEl>
                                          <p:spTgt spid="11"/>
                                        </p:tgtEl>
                                        <p:attrNameLst>
                                          <p:attrName>ppt_w</p:attrName>
                                        </p:attrNameLst>
                                      </p:cBhvr>
                                      <p:tavLst>
                                        <p:tav tm="0">
                                          <p:val>
                                            <p:strVal val="#ppt_w*.05"/>
                                          </p:val>
                                        </p:tav>
                                        <p:tav tm="100000">
                                          <p:val>
                                            <p:strVal val="#ppt_w"/>
                                          </p:val>
                                        </p:tav>
                                      </p:tavLst>
                                    </p:anim>
                                    <p:anim calcmode="lin" valueType="num">
                                      <p:cBhvr>
                                        <p:cTn id="105" dur="1000" fill="hold"/>
                                        <p:tgtEl>
                                          <p:spTgt spid="11"/>
                                        </p:tgtEl>
                                        <p:attrNameLst>
                                          <p:attrName>ppt_h</p:attrName>
                                        </p:attrNameLst>
                                      </p:cBhvr>
                                      <p:tavLst>
                                        <p:tav tm="0">
                                          <p:val>
                                            <p:strVal val="#ppt_h"/>
                                          </p:val>
                                        </p:tav>
                                        <p:tav tm="100000">
                                          <p:val>
                                            <p:strVal val="#ppt_h"/>
                                          </p:val>
                                        </p:tav>
                                      </p:tavLst>
                                    </p:anim>
                                    <p:anim calcmode="lin" valueType="num">
                                      <p:cBhvr>
                                        <p:cTn id="106" dur="500" decel="50000" fill="hold">
                                          <p:stCondLst>
                                            <p:cond delay="0"/>
                                          </p:stCondLst>
                                        </p:cTn>
                                        <p:tgtEl>
                                          <p:spTgt spid="11"/>
                                        </p:tgtEl>
                                        <p:attrNameLst>
                                          <p:attrName>ppt_x</p:attrName>
                                        </p:attrNameLst>
                                      </p:cBhvr>
                                      <p:tavLst>
                                        <p:tav tm="0">
                                          <p:val>
                                            <p:strVal val="#ppt_x+.4"/>
                                          </p:val>
                                        </p:tav>
                                        <p:tav tm="100000">
                                          <p:val>
                                            <p:strVal val="#ppt_x"/>
                                          </p:val>
                                        </p:tav>
                                      </p:tavLst>
                                    </p:anim>
                                    <p:anim calcmode="lin" valueType="num">
                                      <p:cBhvr>
                                        <p:cTn id="107" dur="500" decel="50000" fill="hold">
                                          <p:stCondLst>
                                            <p:cond delay="0"/>
                                          </p:stCondLst>
                                        </p:cTn>
                                        <p:tgtEl>
                                          <p:spTgt spid="11"/>
                                        </p:tgtEl>
                                        <p:attrNameLst>
                                          <p:attrName>ppt_y</p:attrName>
                                        </p:attrNameLst>
                                      </p:cBhvr>
                                      <p:tavLst>
                                        <p:tav tm="0">
                                          <p:val>
                                            <p:strVal val="#ppt_y-.2"/>
                                          </p:val>
                                        </p:tav>
                                        <p:tav tm="100000">
                                          <p:val>
                                            <p:strVal val="#ppt_y+.1"/>
                                          </p:val>
                                        </p:tav>
                                      </p:tavLst>
                                    </p:anim>
                                    <p:anim calcmode="lin" valueType="num">
                                      <p:cBhvr>
                                        <p:cTn id="108" dur="500" accel="50000" fill="hold">
                                          <p:stCondLst>
                                            <p:cond delay="500"/>
                                          </p:stCondLst>
                                        </p:cTn>
                                        <p:tgtEl>
                                          <p:spTgt spid="11"/>
                                        </p:tgtEl>
                                        <p:attrNameLst>
                                          <p:attrName>ppt_y</p:attrName>
                                        </p:attrNameLst>
                                      </p:cBhvr>
                                      <p:tavLst>
                                        <p:tav tm="0">
                                          <p:val>
                                            <p:strVal val="#ppt_y+.1"/>
                                          </p:val>
                                        </p:tav>
                                        <p:tav tm="100000">
                                          <p:val>
                                            <p:strVal val="#ppt_y"/>
                                          </p:val>
                                        </p:tav>
                                      </p:tavLst>
                                    </p:anim>
                                    <p:animEffect transition="in" filter="fade">
                                      <p:cBhvr>
                                        <p:cTn id="109" dur="1000" decel="50000">
                                          <p:stCondLst>
                                            <p:cond delay="0"/>
                                          </p:stCondLst>
                                        </p:cTn>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620688"/>
            <a:ext cx="8229600" cy="564672"/>
          </a:xfrm>
        </p:spPr>
        <p:txBody>
          <a:bodyPr>
            <a:normAutofit fontScale="90000"/>
          </a:bodyPr>
          <a:lstStyle/>
          <a:p>
            <a:r>
              <a:rPr lang="fr-FR" sz="4000" dirty="0"/>
              <a:t>Présent de l’indicatif - corrigez les 16 fautes</a:t>
            </a:r>
          </a:p>
        </p:txBody>
      </p:sp>
      <p:sp>
        <p:nvSpPr>
          <p:cNvPr id="3" name="Espace réservé du contenu 2"/>
          <p:cNvSpPr>
            <a:spLocks noGrp="1"/>
          </p:cNvSpPr>
          <p:nvPr>
            <p:ph idx="1"/>
          </p:nvPr>
        </p:nvSpPr>
        <p:spPr>
          <a:xfrm>
            <a:off x="467544" y="1484784"/>
            <a:ext cx="8229600" cy="4911824"/>
          </a:xfrm>
        </p:spPr>
        <p:txBody>
          <a:bodyPr>
            <a:normAutofit fontScale="92500" lnSpcReduction="10000"/>
          </a:bodyPr>
          <a:lstStyle/>
          <a:p>
            <a:pPr marL="514350" indent="-514350">
              <a:buFont typeface="+mj-lt"/>
              <a:buAutoNum type="arabicPeriod"/>
            </a:pPr>
            <a:r>
              <a:rPr lang="fr-FR" dirty="0"/>
              <a:t>Il te dis que tu peux faire ce que tu veut.</a:t>
            </a:r>
          </a:p>
          <a:p>
            <a:pPr marL="514350" indent="-514350">
              <a:buFont typeface="+mj-lt"/>
              <a:buAutoNum type="arabicPeriod"/>
            </a:pPr>
            <a:r>
              <a:rPr lang="fr-FR" dirty="0"/>
              <a:t>Il balaye la cour, tandis que sa sœur </a:t>
            </a:r>
            <a:r>
              <a:rPr lang="fr-FR" dirty="0" err="1"/>
              <a:t>recout</a:t>
            </a:r>
            <a:r>
              <a:rPr lang="fr-FR" dirty="0"/>
              <a:t> sa robe.</a:t>
            </a:r>
          </a:p>
          <a:p>
            <a:pPr marL="514350" indent="-514350">
              <a:buFont typeface="+mj-lt"/>
              <a:buAutoNum type="arabicPeriod"/>
            </a:pPr>
            <a:r>
              <a:rPr lang="fr-FR" dirty="0"/>
              <a:t>Il se peux que sa femme le </a:t>
            </a:r>
            <a:r>
              <a:rPr lang="fr-FR" dirty="0" err="1"/>
              <a:t>bate</a:t>
            </a:r>
            <a:r>
              <a:rPr lang="fr-FR" dirty="0"/>
              <a:t>. </a:t>
            </a:r>
          </a:p>
          <a:p>
            <a:pPr marL="514350" indent="-514350">
              <a:buFont typeface="+mj-lt"/>
              <a:buAutoNum type="arabicPeriod"/>
            </a:pPr>
            <a:r>
              <a:rPr lang="fr-FR" dirty="0"/>
              <a:t>Son confesseur l’a absout  de toutes ses fautes. </a:t>
            </a:r>
          </a:p>
          <a:p>
            <a:pPr marL="514350" indent="-514350">
              <a:buFont typeface="+mj-lt"/>
              <a:buAutoNum type="arabicPeriod"/>
            </a:pPr>
            <a:r>
              <a:rPr lang="fr-FR" dirty="0"/>
              <a:t>Tu pense que tu peux perdre ton emploie ?</a:t>
            </a:r>
          </a:p>
          <a:p>
            <a:pPr marL="514350" indent="-514350">
              <a:buFont typeface="+mj-lt"/>
              <a:buAutoNum type="arabicPeriod"/>
            </a:pPr>
            <a:r>
              <a:rPr lang="fr-FR" dirty="0"/>
              <a:t> Ton diagnostique s’est trouvé faux.</a:t>
            </a:r>
          </a:p>
          <a:p>
            <a:pPr marL="514350" indent="-514350">
              <a:buFont typeface="+mj-lt"/>
              <a:buAutoNum type="arabicPeriod"/>
            </a:pPr>
            <a:r>
              <a:rPr lang="fr-FR" dirty="0"/>
              <a:t>Nous nous </a:t>
            </a:r>
            <a:r>
              <a:rPr lang="fr-FR" dirty="0" err="1"/>
              <a:t>emploions</a:t>
            </a:r>
            <a:r>
              <a:rPr lang="fr-FR" dirty="0"/>
              <a:t> à résoudre ses problèmes.</a:t>
            </a:r>
          </a:p>
          <a:p>
            <a:pPr marL="514350" indent="-514350">
              <a:buFont typeface="+mj-lt"/>
              <a:buAutoNum type="arabicPeriod"/>
            </a:pPr>
            <a:r>
              <a:rPr lang="fr-FR" dirty="0"/>
              <a:t>Le blessé </a:t>
            </a:r>
            <a:r>
              <a:rPr lang="fr-FR" dirty="0" err="1"/>
              <a:t>geind</a:t>
            </a:r>
            <a:r>
              <a:rPr lang="fr-FR" dirty="0"/>
              <a:t> épouvantablement.</a:t>
            </a:r>
          </a:p>
          <a:p>
            <a:pPr marL="514350" indent="-514350">
              <a:buFont typeface="+mj-lt"/>
              <a:buAutoNum type="arabicPeriod"/>
            </a:pPr>
            <a:r>
              <a:rPr lang="fr-FR" dirty="0"/>
              <a:t>Qu’est-ce que vous </a:t>
            </a:r>
            <a:r>
              <a:rPr lang="fr-FR" dirty="0" err="1"/>
              <a:t>disez</a:t>
            </a:r>
            <a:r>
              <a:rPr lang="fr-FR" dirty="0"/>
              <a:t> ?</a:t>
            </a:r>
          </a:p>
          <a:p>
            <a:pPr marL="514350" indent="-514350">
              <a:buFont typeface="+mj-lt"/>
              <a:buAutoNum type="arabicPeriod"/>
            </a:pPr>
            <a:r>
              <a:rPr lang="fr-FR" dirty="0"/>
              <a:t>Il a expédié un nouvel envoie. </a:t>
            </a:r>
          </a:p>
          <a:p>
            <a:pPr marL="514350" indent="-514350">
              <a:buFont typeface="+mj-lt"/>
              <a:buAutoNum type="arabicPeriod"/>
            </a:pPr>
            <a:r>
              <a:rPr lang="fr-FR" dirty="0"/>
              <a:t>Ce travaille est épuisant; il ne peux pas continuer.</a:t>
            </a:r>
          </a:p>
          <a:p>
            <a:pPr marL="514350" indent="-514350">
              <a:buFont typeface="+mj-lt"/>
              <a:buAutoNum type="arabicPeriod"/>
            </a:pPr>
            <a:r>
              <a:rPr lang="fr-FR" dirty="0"/>
              <a:t>Si tu le bat, il t’en voudra terriblement. </a:t>
            </a:r>
          </a:p>
        </p:txBody>
      </p:sp>
      <p:sp>
        <p:nvSpPr>
          <p:cNvPr id="6" name="ZoneTexte 5"/>
          <p:cNvSpPr txBox="1"/>
          <p:nvPr/>
        </p:nvSpPr>
        <p:spPr>
          <a:xfrm>
            <a:off x="1763688" y="1340768"/>
            <a:ext cx="432048" cy="584775"/>
          </a:xfrm>
          <a:prstGeom prst="rect">
            <a:avLst/>
          </a:prstGeom>
          <a:noFill/>
        </p:spPr>
        <p:txBody>
          <a:bodyPr wrap="square" rtlCol="0">
            <a:spAutoFit/>
          </a:bodyPr>
          <a:lstStyle/>
          <a:p>
            <a:r>
              <a:rPr lang="fr-FR" sz="3200" dirty="0">
                <a:solidFill>
                  <a:srgbClr val="FF0000"/>
                </a:solidFill>
              </a:rPr>
              <a:t>t</a:t>
            </a:r>
          </a:p>
        </p:txBody>
      </p:sp>
      <p:sp>
        <p:nvSpPr>
          <p:cNvPr id="8" name="ZoneTexte 7"/>
          <p:cNvSpPr txBox="1"/>
          <p:nvPr/>
        </p:nvSpPr>
        <p:spPr>
          <a:xfrm>
            <a:off x="5940152" y="1412776"/>
            <a:ext cx="648072" cy="584775"/>
          </a:xfrm>
          <a:prstGeom prst="rect">
            <a:avLst/>
          </a:prstGeom>
          <a:noFill/>
        </p:spPr>
        <p:txBody>
          <a:bodyPr wrap="square" rtlCol="0">
            <a:spAutoFit/>
          </a:bodyPr>
          <a:lstStyle/>
          <a:p>
            <a:r>
              <a:rPr lang="fr-FR" sz="3200" dirty="0">
                <a:solidFill>
                  <a:srgbClr val="FF0000"/>
                </a:solidFill>
              </a:rPr>
              <a:t>x</a:t>
            </a:r>
          </a:p>
        </p:txBody>
      </p:sp>
      <p:sp>
        <p:nvSpPr>
          <p:cNvPr id="29" name="ZoneTexte 28"/>
          <p:cNvSpPr txBox="1"/>
          <p:nvPr/>
        </p:nvSpPr>
        <p:spPr>
          <a:xfrm>
            <a:off x="4716016" y="2132856"/>
            <a:ext cx="936104" cy="584775"/>
          </a:xfrm>
          <a:prstGeom prst="rect">
            <a:avLst/>
          </a:prstGeom>
          <a:noFill/>
        </p:spPr>
        <p:txBody>
          <a:bodyPr wrap="square" rtlCol="0">
            <a:spAutoFit/>
          </a:bodyPr>
          <a:lstStyle/>
          <a:p>
            <a:r>
              <a:rPr lang="fr-FR" sz="3200" dirty="0" err="1">
                <a:solidFill>
                  <a:srgbClr val="FF0000"/>
                </a:solidFill>
              </a:rPr>
              <a:t>tte</a:t>
            </a:r>
            <a:endParaRPr lang="fr-FR" sz="3200" dirty="0">
              <a:solidFill>
                <a:srgbClr val="FF0000"/>
              </a:solidFill>
            </a:endParaRPr>
          </a:p>
        </p:txBody>
      </p:sp>
      <p:sp>
        <p:nvSpPr>
          <p:cNvPr id="30" name="ZoneTexte 29"/>
          <p:cNvSpPr txBox="1"/>
          <p:nvPr/>
        </p:nvSpPr>
        <p:spPr>
          <a:xfrm>
            <a:off x="4139952" y="2636912"/>
            <a:ext cx="720080" cy="523220"/>
          </a:xfrm>
          <a:prstGeom prst="rect">
            <a:avLst/>
          </a:prstGeom>
          <a:noFill/>
        </p:spPr>
        <p:txBody>
          <a:bodyPr wrap="square" rtlCol="0">
            <a:spAutoFit/>
          </a:bodyPr>
          <a:lstStyle/>
          <a:p>
            <a:r>
              <a:rPr lang="fr-FR" sz="2800" dirty="0">
                <a:solidFill>
                  <a:srgbClr val="FF0000"/>
                </a:solidFill>
              </a:rPr>
              <a:t>s</a:t>
            </a:r>
          </a:p>
        </p:txBody>
      </p:sp>
      <p:sp>
        <p:nvSpPr>
          <p:cNvPr id="31" name="ZoneTexte 30"/>
          <p:cNvSpPr txBox="1"/>
          <p:nvPr/>
        </p:nvSpPr>
        <p:spPr>
          <a:xfrm>
            <a:off x="2051720" y="3068960"/>
            <a:ext cx="648072" cy="584775"/>
          </a:xfrm>
          <a:prstGeom prst="rect">
            <a:avLst/>
          </a:prstGeom>
          <a:noFill/>
        </p:spPr>
        <p:txBody>
          <a:bodyPr wrap="square" rtlCol="0">
            <a:spAutoFit/>
          </a:bodyPr>
          <a:lstStyle/>
          <a:p>
            <a:r>
              <a:rPr lang="fr-FR" sz="3200" dirty="0">
                <a:solidFill>
                  <a:srgbClr val="FF0000"/>
                </a:solidFill>
              </a:rPr>
              <a:t>s</a:t>
            </a:r>
          </a:p>
        </p:txBody>
      </p:sp>
      <p:sp>
        <p:nvSpPr>
          <p:cNvPr id="32" name="ZoneTexte 31"/>
          <p:cNvSpPr txBox="1"/>
          <p:nvPr/>
        </p:nvSpPr>
        <p:spPr>
          <a:xfrm>
            <a:off x="2843808" y="3284984"/>
            <a:ext cx="648072" cy="646331"/>
          </a:xfrm>
          <a:prstGeom prst="rect">
            <a:avLst/>
          </a:prstGeom>
          <a:noFill/>
        </p:spPr>
        <p:txBody>
          <a:bodyPr wrap="square" rtlCol="0">
            <a:spAutoFit/>
          </a:bodyPr>
          <a:lstStyle/>
          <a:p>
            <a:r>
              <a:rPr lang="fr-FR" sz="3600" dirty="0">
                <a:solidFill>
                  <a:srgbClr val="FF0000"/>
                </a:solidFill>
              </a:rPr>
              <a:t>c</a:t>
            </a:r>
          </a:p>
        </p:txBody>
      </p:sp>
      <p:sp>
        <p:nvSpPr>
          <p:cNvPr id="33" name="ZoneTexte 32"/>
          <p:cNvSpPr txBox="1"/>
          <p:nvPr/>
        </p:nvSpPr>
        <p:spPr>
          <a:xfrm>
            <a:off x="5364088" y="5445224"/>
            <a:ext cx="576064" cy="584775"/>
          </a:xfrm>
          <a:prstGeom prst="rect">
            <a:avLst/>
          </a:prstGeom>
          <a:noFill/>
        </p:spPr>
        <p:txBody>
          <a:bodyPr wrap="square" rtlCol="0">
            <a:spAutoFit/>
          </a:bodyPr>
          <a:lstStyle/>
          <a:p>
            <a:r>
              <a:rPr lang="fr-FR" sz="3200" dirty="0">
                <a:solidFill>
                  <a:srgbClr val="FF0000"/>
                </a:solidFill>
              </a:rPr>
              <a:t>t</a:t>
            </a:r>
          </a:p>
        </p:txBody>
      </p:sp>
      <p:sp>
        <p:nvSpPr>
          <p:cNvPr id="34" name="ZoneTexte 33"/>
          <p:cNvSpPr txBox="1"/>
          <p:nvPr/>
        </p:nvSpPr>
        <p:spPr>
          <a:xfrm>
            <a:off x="2267744" y="5949280"/>
            <a:ext cx="648072" cy="584775"/>
          </a:xfrm>
          <a:prstGeom prst="rect">
            <a:avLst/>
          </a:prstGeom>
          <a:noFill/>
        </p:spPr>
        <p:txBody>
          <a:bodyPr wrap="square" rtlCol="0">
            <a:spAutoFit/>
          </a:bodyPr>
          <a:lstStyle/>
          <a:p>
            <a:r>
              <a:rPr lang="fr-FR" sz="3200" dirty="0" err="1">
                <a:solidFill>
                  <a:srgbClr val="FF0000"/>
                </a:solidFill>
              </a:rPr>
              <a:t>ts</a:t>
            </a:r>
            <a:endParaRPr lang="fr-FR" sz="3200" dirty="0">
              <a:solidFill>
                <a:srgbClr val="FF0000"/>
              </a:solidFill>
            </a:endParaRPr>
          </a:p>
        </p:txBody>
      </p:sp>
      <p:sp>
        <p:nvSpPr>
          <p:cNvPr id="35" name="ZoneTexte 34"/>
          <p:cNvSpPr txBox="1"/>
          <p:nvPr/>
        </p:nvSpPr>
        <p:spPr>
          <a:xfrm>
            <a:off x="2843808" y="4149080"/>
            <a:ext cx="648072" cy="584775"/>
          </a:xfrm>
          <a:prstGeom prst="rect">
            <a:avLst/>
          </a:prstGeom>
          <a:noFill/>
        </p:spPr>
        <p:txBody>
          <a:bodyPr wrap="square" rtlCol="0">
            <a:spAutoFit/>
          </a:bodyPr>
          <a:lstStyle/>
          <a:p>
            <a:r>
              <a:rPr lang="fr-FR" sz="3200" dirty="0">
                <a:solidFill>
                  <a:srgbClr val="FF0000"/>
                </a:solidFill>
              </a:rPr>
              <a:t>t</a:t>
            </a:r>
          </a:p>
        </p:txBody>
      </p:sp>
      <p:sp>
        <p:nvSpPr>
          <p:cNvPr id="49" name="ZoneTexte 48"/>
          <p:cNvSpPr txBox="1"/>
          <p:nvPr/>
        </p:nvSpPr>
        <p:spPr>
          <a:xfrm>
            <a:off x="6300192" y="1772816"/>
            <a:ext cx="648072" cy="584775"/>
          </a:xfrm>
          <a:prstGeom prst="rect">
            <a:avLst/>
          </a:prstGeom>
          <a:noFill/>
        </p:spPr>
        <p:txBody>
          <a:bodyPr wrap="square" rtlCol="0">
            <a:spAutoFit/>
          </a:bodyPr>
          <a:lstStyle/>
          <a:p>
            <a:r>
              <a:rPr lang="fr-FR" sz="3200" dirty="0">
                <a:solidFill>
                  <a:srgbClr val="FF0000"/>
                </a:solidFill>
              </a:rPr>
              <a:t>d</a:t>
            </a:r>
          </a:p>
        </p:txBody>
      </p:sp>
      <p:sp>
        <p:nvSpPr>
          <p:cNvPr id="52" name="ZoneTexte 51"/>
          <p:cNvSpPr txBox="1"/>
          <p:nvPr/>
        </p:nvSpPr>
        <p:spPr>
          <a:xfrm>
            <a:off x="2051720" y="2204864"/>
            <a:ext cx="504056" cy="584775"/>
          </a:xfrm>
          <a:prstGeom prst="rect">
            <a:avLst/>
          </a:prstGeom>
          <a:noFill/>
        </p:spPr>
        <p:txBody>
          <a:bodyPr wrap="square" rtlCol="0">
            <a:spAutoFit/>
          </a:bodyPr>
          <a:lstStyle/>
          <a:p>
            <a:r>
              <a:rPr lang="fr-FR" sz="3200" dirty="0">
                <a:solidFill>
                  <a:srgbClr val="FF0000"/>
                </a:solidFill>
              </a:rPr>
              <a:t>t</a:t>
            </a:r>
          </a:p>
        </p:txBody>
      </p:sp>
      <p:sp>
        <p:nvSpPr>
          <p:cNvPr id="53" name="ZoneTexte 52"/>
          <p:cNvSpPr txBox="1"/>
          <p:nvPr/>
        </p:nvSpPr>
        <p:spPr>
          <a:xfrm>
            <a:off x="3203848" y="3789040"/>
            <a:ext cx="648072" cy="584775"/>
          </a:xfrm>
          <a:prstGeom prst="rect">
            <a:avLst/>
          </a:prstGeom>
          <a:noFill/>
        </p:spPr>
        <p:txBody>
          <a:bodyPr wrap="square" rtlCol="0">
            <a:spAutoFit/>
          </a:bodyPr>
          <a:lstStyle/>
          <a:p>
            <a:r>
              <a:rPr lang="fr-FR" sz="3200" dirty="0">
                <a:solidFill>
                  <a:srgbClr val="FF0000"/>
                </a:solidFill>
              </a:rPr>
              <a:t>y</a:t>
            </a:r>
          </a:p>
        </p:txBody>
      </p:sp>
      <p:sp>
        <p:nvSpPr>
          <p:cNvPr id="55" name="ZoneTexte 54"/>
          <p:cNvSpPr txBox="1"/>
          <p:nvPr/>
        </p:nvSpPr>
        <p:spPr>
          <a:xfrm>
            <a:off x="3707904" y="4581128"/>
            <a:ext cx="720080" cy="584775"/>
          </a:xfrm>
          <a:prstGeom prst="rect">
            <a:avLst/>
          </a:prstGeom>
          <a:noFill/>
        </p:spPr>
        <p:txBody>
          <a:bodyPr wrap="square" rtlCol="0">
            <a:spAutoFit/>
          </a:bodyPr>
          <a:lstStyle/>
          <a:p>
            <a:r>
              <a:rPr lang="fr-FR" sz="3200" dirty="0">
                <a:solidFill>
                  <a:srgbClr val="FF0000"/>
                </a:solidFill>
              </a:rPr>
              <a:t>tes</a:t>
            </a:r>
          </a:p>
        </p:txBody>
      </p:sp>
      <p:cxnSp>
        <p:nvCxnSpPr>
          <p:cNvPr id="59" name="Connecteur droit 58"/>
          <p:cNvCxnSpPr/>
          <p:nvPr/>
        </p:nvCxnSpPr>
        <p:spPr>
          <a:xfrm>
            <a:off x="6228184" y="3140968"/>
            <a:ext cx="216024" cy="3600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Connecteur droit 59"/>
          <p:cNvCxnSpPr/>
          <p:nvPr/>
        </p:nvCxnSpPr>
        <p:spPr>
          <a:xfrm>
            <a:off x="4644008" y="5157192"/>
            <a:ext cx="216024" cy="3600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 name="Connecteur droit 60"/>
          <p:cNvCxnSpPr/>
          <p:nvPr/>
        </p:nvCxnSpPr>
        <p:spPr>
          <a:xfrm>
            <a:off x="2267744" y="5517232"/>
            <a:ext cx="216024" cy="3600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3145575"/>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p:cTn id="31"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9"/>
                                        </p:tgtEl>
                                        <p:attrNameLst>
                                          <p:attrName>style.visibility</p:attrName>
                                        </p:attrNameLst>
                                      </p:cBhvr>
                                      <p:to>
                                        <p:strVal val="visible"/>
                                      </p:to>
                                    </p:set>
                                    <p:anim calcmode="lin" valueType="num">
                                      <p:cBhvr additive="base">
                                        <p:cTn id="43" dur="500" fill="hold"/>
                                        <p:tgtEl>
                                          <p:spTgt spid="49"/>
                                        </p:tgtEl>
                                        <p:attrNameLst>
                                          <p:attrName>ppt_x</p:attrName>
                                        </p:attrNameLst>
                                      </p:cBhvr>
                                      <p:tavLst>
                                        <p:tav tm="0">
                                          <p:val>
                                            <p:strVal val="#ppt_x"/>
                                          </p:val>
                                        </p:tav>
                                        <p:tav tm="100000">
                                          <p:val>
                                            <p:strVal val="#ppt_x"/>
                                          </p:val>
                                        </p:tav>
                                      </p:tavLst>
                                    </p:anim>
                                    <p:anim calcmode="lin" valueType="num">
                                      <p:cBhvr additive="base">
                                        <p:cTn id="44"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5" presetClass="entr" presetSubtype="0" fill="hold" grpId="0" nodeType="clickEffect">
                                  <p:stCondLst>
                                    <p:cond delay="0"/>
                                  </p:stCondLst>
                                  <p:childTnLst>
                                    <p:set>
                                      <p:cBhvr>
                                        <p:cTn id="48" dur="1" fill="hold">
                                          <p:stCondLst>
                                            <p:cond delay="0"/>
                                          </p:stCondLst>
                                        </p:cTn>
                                        <p:tgtEl>
                                          <p:spTgt spid="3">
                                            <p:txEl>
                                              <p:pRg st="2" end="2"/>
                                            </p:txEl>
                                          </p:spTgt>
                                        </p:tgtEl>
                                        <p:attrNameLst>
                                          <p:attrName>style.visibility</p:attrName>
                                        </p:attrNameLst>
                                      </p:cBhvr>
                                      <p:to>
                                        <p:strVal val="visible"/>
                                      </p:to>
                                    </p:set>
                                    <p:anim calcmode="lin" valueType="num">
                                      <p:cBhvr>
                                        <p:cTn id="49"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50"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51"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52"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53"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54"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55"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56" dur="1000" decel="50000">
                                          <p:stCondLst>
                                            <p:cond delay="0"/>
                                          </p:stCondLst>
                                        </p:cTn>
                                        <p:tgtEl>
                                          <p:spTgt spid="3">
                                            <p:txEl>
                                              <p:pRg st="2" end="2"/>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2"/>
                                        </p:tgtEl>
                                        <p:attrNameLst>
                                          <p:attrName>style.visibility</p:attrName>
                                        </p:attrNameLst>
                                      </p:cBhvr>
                                      <p:to>
                                        <p:strVal val="visible"/>
                                      </p:to>
                                    </p:set>
                                    <p:anim calcmode="lin" valueType="num">
                                      <p:cBhvr additive="base">
                                        <p:cTn id="61" dur="500" fill="hold"/>
                                        <p:tgtEl>
                                          <p:spTgt spid="52"/>
                                        </p:tgtEl>
                                        <p:attrNameLst>
                                          <p:attrName>ppt_x</p:attrName>
                                        </p:attrNameLst>
                                      </p:cBhvr>
                                      <p:tavLst>
                                        <p:tav tm="0">
                                          <p:val>
                                            <p:strVal val="#ppt_x"/>
                                          </p:val>
                                        </p:tav>
                                        <p:tav tm="100000">
                                          <p:val>
                                            <p:strVal val="#ppt_x"/>
                                          </p:val>
                                        </p:tav>
                                      </p:tavLst>
                                    </p:anim>
                                    <p:anim calcmode="lin" valueType="num">
                                      <p:cBhvr additive="base">
                                        <p:cTn id="62"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anim calcmode="lin" valueType="num">
                                      <p:cBhvr additive="base">
                                        <p:cTn id="67" dur="500" fill="hold"/>
                                        <p:tgtEl>
                                          <p:spTgt spid="29"/>
                                        </p:tgtEl>
                                        <p:attrNameLst>
                                          <p:attrName>ppt_x</p:attrName>
                                        </p:attrNameLst>
                                      </p:cBhvr>
                                      <p:tavLst>
                                        <p:tav tm="0">
                                          <p:val>
                                            <p:strVal val="#ppt_x"/>
                                          </p:val>
                                        </p:tav>
                                        <p:tav tm="100000">
                                          <p:val>
                                            <p:strVal val="#ppt_x"/>
                                          </p:val>
                                        </p:tav>
                                      </p:tavLst>
                                    </p:anim>
                                    <p:anim calcmode="lin" valueType="num">
                                      <p:cBhvr additive="base">
                                        <p:cTn id="6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5" presetClass="entr" presetSubtype="0" fill="hold" grpId="0" nodeType="clickEffect">
                                  <p:stCondLst>
                                    <p:cond delay="0"/>
                                  </p:stCondLst>
                                  <p:childTnLst>
                                    <p:set>
                                      <p:cBhvr>
                                        <p:cTn id="72" dur="1" fill="hold">
                                          <p:stCondLst>
                                            <p:cond delay="0"/>
                                          </p:stCondLst>
                                        </p:cTn>
                                        <p:tgtEl>
                                          <p:spTgt spid="3">
                                            <p:txEl>
                                              <p:pRg st="3" end="3"/>
                                            </p:txEl>
                                          </p:spTgt>
                                        </p:tgtEl>
                                        <p:attrNameLst>
                                          <p:attrName>style.visibility</p:attrName>
                                        </p:attrNameLst>
                                      </p:cBhvr>
                                      <p:to>
                                        <p:strVal val="visible"/>
                                      </p:to>
                                    </p:set>
                                    <p:anim calcmode="lin" valueType="num">
                                      <p:cBhvr>
                                        <p:cTn id="73"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74"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75"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76"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77"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78"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79"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80" dur="1000" decel="50000">
                                          <p:stCondLst>
                                            <p:cond delay="0"/>
                                          </p:stCondLst>
                                        </p:cTn>
                                        <p:tgtEl>
                                          <p:spTgt spid="3">
                                            <p:txEl>
                                              <p:pRg st="3" end="3"/>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0"/>
                                        </p:tgtEl>
                                        <p:attrNameLst>
                                          <p:attrName>style.visibility</p:attrName>
                                        </p:attrNameLst>
                                      </p:cBhvr>
                                      <p:to>
                                        <p:strVal val="visible"/>
                                      </p:to>
                                    </p:set>
                                    <p:anim calcmode="lin" valueType="num">
                                      <p:cBhvr additive="base">
                                        <p:cTn id="85" dur="500" fill="hold"/>
                                        <p:tgtEl>
                                          <p:spTgt spid="30"/>
                                        </p:tgtEl>
                                        <p:attrNameLst>
                                          <p:attrName>ppt_x</p:attrName>
                                        </p:attrNameLst>
                                      </p:cBhvr>
                                      <p:tavLst>
                                        <p:tav tm="0">
                                          <p:val>
                                            <p:strVal val="#ppt_x"/>
                                          </p:val>
                                        </p:tav>
                                        <p:tav tm="100000">
                                          <p:val>
                                            <p:strVal val="#ppt_x"/>
                                          </p:val>
                                        </p:tav>
                                      </p:tavLst>
                                    </p:anim>
                                    <p:anim calcmode="lin" valueType="num">
                                      <p:cBhvr additive="base">
                                        <p:cTn id="8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5" presetClass="entr" presetSubtype="0" fill="hold" grpId="0" nodeType="clickEffect">
                                  <p:stCondLst>
                                    <p:cond delay="0"/>
                                  </p:stCondLst>
                                  <p:childTnLst>
                                    <p:set>
                                      <p:cBhvr>
                                        <p:cTn id="90" dur="1" fill="hold">
                                          <p:stCondLst>
                                            <p:cond delay="0"/>
                                          </p:stCondLst>
                                        </p:cTn>
                                        <p:tgtEl>
                                          <p:spTgt spid="3">
                                            <p:txEl>
                                              <p:pRg st="4" end="4"/>
                                            </p:txEl>
                                          </p:spTgt>
                                        </p:tgtEl>
                                        <p:attrNameLst>
                                          <p:attrName>style.visibility</p:attrName>
                                        </p:attrNameLst>
                                      </p:cBhvr>
                                      <p:to>
                                        <p:strVal val="visible"/>
                                      </p:to>
                                    </p:set>
                                    <p:anim calcmode="lin" valueType="num">
                                      <p:cBhvr>
                                        <p:cTn id="91"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92"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93"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94"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95"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96"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97"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98" dur="1000" decel="50000">
                                          <p:stCondLst>
                                            <p:cond delay="0"/>
                                          </p:stCondLst>
                                        </p:cTn>
                                        <p:tgtEl>
                                          <p:spTgt spid="3">
                                            <p:txEl>
                                              <p:pRg st="4" end="4"/>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31"/>
                                        </p:tgtEl>
                                        <p:attrNameLst>
                                          <p:attrName>style.visibility</p:attrName>
                                        </p:attrNameLst>
                                      </p:cBhvr>
                                      <p:to>
                                        <p:strVal val="visible"/>
                                      </p:to>
                                    </p:set>
                                    <p:anim calcmode="lin" valueType="num">
                                      <p:cBhvr additive="base">
                                        <p:cTn id="103" dur="500" fill="hold"/>
                                        <p:tgtEl>
                                          <p:spTgt spid="31"/>
                                        </p:tgtEl>
                                        <p:attrNameLst>
                                          <p:attrName>ppt_x</p:attrName>
                                        </p:attrNameLst>
                                      </p:cBhvr>
                                      <p:tavLst>
                                        <p:tav tm="0">
                                          <p:val>
                                            <p:strVal val="#ppt_x"/>
                                          </p:val>
                                        </p:tav>
                                        <p:tav tm="100000">
                                          <p:val>
                                            <p:strVal val="#ppt_x"/>
                                          </p:val>
                                        </p:tav>
                                      </p:tavLst>
                                    </p:anim>
                                    <p:anim calcmode="lin" valueType="num">
                                      <p:cBhvr additive="base">
                                        <p:cTn id="104"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59"/>
                                        </p:tgtEl>
                                        <p:attrNameLst>
                                          <p:attrName>style.visibility</p:attrName>
                                        </p:attrNameLst>
                                      </p:cBhvr>
                                      <p:to>
                                        <p:strVal val="visible"/>
                                      </p:to>
                                    </p:set>
                                    <p:anim calcmode="lin" valueType="num">
                                      <p:cBhvr additive="base">
                                        <p:cTn id="109" dur="500" fill="hold"/>
                                        <p:tgtEl>
                                          <p:spTgt spid="59"/>
                                        </p:tgtEl>
                                        <p:attrNameLst>
                                          <p:attrName>ppt_x</p:attrName>
                                        </p:attrNameLst>
                                      </p:cBhvr>
                                      <p:tavLst>
                                        <p:tav tm="0">
                                          <p:val>
                                            <p:strVal val="#ppt_x"/>
                                          </p:val>
                                        </p:tav>
                                        <p:tav tm="100000">
                                          <p:val>
                                            <p:strVal val="#ppt_x"/>
                                          </p:val>
                                        </p:tav>
                                      </p:tavLst>
                                    </p:anim>
                                    <p:anim calcmode="lin" valueType="num">
                                      <p:cBhvr additive="base">
                                        <p:cTn id="110"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5" presetClass="entr" presetSubtype="0" fill="hold" grpId="0" nodeType="clickEffect">
                                  <p:stCondLst>
                                    <p:cond delay="0"/>
                                  </p:stCondLst>
                                  <p:childTnLst>
                                    <p:set>
                                      <p:cBhvr>
                                        <p:cTn id="114" dur="1" fill="hold">
                                          <p:stCondLst>
                                            <p:cond delay="0"/>
                                          </p:stCondLst>
                                        </p:cTn>
                                        <p:tgtEl>
                                          <p:spTgt spid="3">
                                            <p:txEl>
                                              <p:pRg st="5" end="5"/>
                                            </p:txEl>
                                          </p:spTgt>
                                        </p:tgtEl>
                                        <p:attrNameLst>
                                          <p:attrName>style.visibility</p:attrName>
                                        </p:attrNameLst>
                                      </p:cBhvr>
                                      <p:to>
                                        <p:strVal val="visible"/>
                                      </p:to>
                                    </p:set>
                                    <p:anim calcmode="lin" valueType="num">
                                      <p:cBhvr>
                                        <p:cTn id="115"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116"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117"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118"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119"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120"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121"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122" dur="1000" decel="50000">
                                          <p:stCondLst>
                                            <p:cond delay="0"/>
                                          </p:stCondLst>
                                        </p:cTn>
                                        <p:tgtEl>
                                          <p:spTgt spid="3">
                                            <p:txEl>
                                              <p:pRg st="5" end="5"/>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32"/>
                                        </p:tgtEl>
                                        <p:attrNameLst>
                                          <p:attrName>style.visibility</p:attrName>
                                        </p:attrNameLst>
                                      </p:cBhvr>
                                      <p:to>
                                        <p:strVal val="visible"/>
                                      </p:to>
                                    </p:set>
                                    <p:anim calcmode="lin" valueType="num">
                                      <p:cBhvr additive="base">
                                        <p:cTn id="127" dur="500" fill="hold"/>
                                        <p:tgtEl>
                                          <p:spTgt spid="32"/>
                                        </p:tgtEl>
                                        <p:attrNameLst>
                                          <p:attrName>ppt_x</p:attrName>
                                        </p:attrNameLst>
                                      </p:cBhvr>
                                      <p:tavLst>
                                        <p:tav tm="0">
                                          <p:val>
                                            <p:strVal val="#ppt_x"/>
                                          </p:val>
                                        </p:tav>
                                        <p:tav tm="100000">
                                          <p:val>
                                            <p:strVal val="#ppt_x"/>
                                          </p:val>
                                        </p:tav>
                                      </p:tavLst>
                                    </p:anim>
                                    <p:anim calcmode="lin" valueType="num">
                                      <p:cBhvr additive="base">
                                        <p:cTn id="128"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5" presetClass="entr" presetSubtype="0" fill="hold" grpId="0" nodeType="clickEffect">
                                  <p:stCondLst>
                                    <p:cond delay="0"/>
                                  </p:stCondLst>
                                  <p:childTnLst>
                                    <p:set>
                                      <p:cBhvr>
                                        <p:cTn id="132" dur="1" fill="hold">
                                          <p:stCondLst>
                                            <p:cond delay="0"/>
                                          </p:stCondLst>
                                        </p:cTn>
                                        <p:tgtEl>
                                          <p:spTgt spid="3">
                                            <p:txEl>
                                              <p:pRg st="6" end="6"/>
                                            </p:txEl>
                                          </p:spTgt>
                                        </p:tgtEl>
                                        <p:attrNameLst>
                                          <p:attrName>style.visibility</p:attrName>
                                        </p:attrNameLst>
                                      </p:cBhvr>
                                      <p:to>
                                        <p:strVal val="visible"/>
                                      </p:to>
                                    </p:set>
                                    <p:anim calcmode="lin" valueType="num">
                                      <p:cBhvr>
                                        <p:cTn id="133" dur="50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134" dur="50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135" dur="500" accel="50000" fill="hold">
                                          <p:stCondLst>
                                            <p:cond delay="50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136" dur="10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137" dur="50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138" dur="50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139" dur="500" accel="50000" fill="hold">
                                          <p:stCondLst>
                                            <p:cond delay="50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140" dur="1000" decel="50000">
                                          <p:stCondLst>
                                            <p:cond delay="0"/>
                                          </p:stCondLst>
                                        </p:cTn>
                                        <p:tgtEl>
                                          <p:spTgt spid="3">
                                            <p:txEl>
                                              <p:pRg st="6" end="6"/>
                                            </p:txEl>
                                          </p:spTgt>
                                        </p:tgtEl>
                                      </p:cBhvr>
                                    </p:animEffect>
                                  </p:childTnLst>
                                </p:cTn>
                              </p:par>
                            </p:childTnLst>
                          </p:cTn>
                        </p:par>
                      </p:childTnLst>
                    </p:cTn>
                  </p:par>
                  <p:par>
                    <p:cTn id="141" fill="hold">
                      <p:stCondLst>
                        <p:cond delay="indefinite"/>
                      </p:stCondLst>
                      <p:childTnLst>
                        <p:par>
                          <p:cTn id="142" fill="hold">
                            <p:stCondLst>
                              <p:cond delay="0"/>
                            </p:stCondLst>
                            <p:childTnLst>
                              <p:par>
                                <p:cTn id="143" presetID="2" presetClass="entr" presetSubtype="4" fill="hold" grpId="0" nodeType="clickEffect">
                                  <p:stCondLst>
                                    <p:cond delay="0"/>
                                  </p:stCondLst>
                                  <p:childTnLst>
                                    <p:set>
                                      <p:cBhvr>
                                        <p:cTn id="144" dur="1" fill="hold">
                                          <p:stCondLst>
                                            <p:cond delay="0"/>
                                          </p:stCondLst>
                                        </p:cTn>
                                        <p:tgtEl>
                                          <p:spTgt spid="53"/>
                                        </p:tgtEl>
                                        <p:attrNameLst>
                                          <p:attrName>style.visibility</p:attrName>
                                        </p:attrNameLst>
                                      </p:cBhvr>
                                      <p:to>
                                        <p:strVal val="visible"/>
                                      </p:to>
                                    </p:set>
                                    <p:anim calcmode="lin" valueType="num">
                                      <p:cBhvr additive="base">
                                        <p:cTn id="145" dur="500" fill="hold"/>
                                        <p:tgtEl>
                                          <p:spTgt spid="53"/>
                                        </p:tgtEl>
                                        <p:attrNameLst>
                                          <p:attrName>ppt_x</p:attrName>
                                        </p:attrNameLst>
                                      </p:cBhvr>
                                      <p:tavLst>
                                        <p:tav tm="0">
                                          <p:val>
                                            <p:strVal val="#ppt_x"/>
                                          </p:val>
                                        </p:tav>
                                        <p:tav tm="100000">
                                          <p:val>
                                            <p:strVal val="#ppt_x"/>
                                          </p:val>
                                        </p:tav>
                                      </p:tavLst>
                                    </p:anim>
                                    <p:anim calcmode="lin" valueType="num">
                                      <p:cBhvr additive="base">
                                        <p:cTn id="146"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5" presetClass="entr" presetSubtype="0" fill="hold" grpId="0" nodeType="clickEffect">
                                  <p:stCondLst>
                                    <p:cond delay="0"/>
                                  </p:stCondLst>
                                  <p:childTnLst>
                                    <p:set>
                                      <p:cBhvr>
                                        <p:cTn id="150" dur="1" fill="hold">
                                          <p:stCondLst>
                                            <p:cond delay="0"/>
                                          </p:stCondLst>
                                        </p:cTn>
                                        <p:tgtEl>
                                          <p:spTgt spid="3">
                                            <p:txEl>
                                              <p:pRg st="7" end="7"/>
                                            </p:txEl>
                                          </p:spTgt>
                                        </p:tgtEl>
                                        <p:attrNameLst>
                                          <p:attrName>style.visibility</p:attrName>
                                        </p:attrNameLst>
                                      </p:cBhvr>
                                      <p:to>
                                        <p:strVal val="visible"/>
                                      </p:to>
                                    </p:set>
                                    <p:anim calcmode="lin" valueType="num">
                                      <p:cBhvr>
                                        <p:cTn id="151" dur="500" decel="50000" fill="hold">
                                          <p:stCondLst>
                                            <p:cond delay="0"/>
                                          </p:stCondLst>
                                        </p:cTn>
                                        <p:tgtEl>
                                          <p:spTgt spid="3">
                                            <p:txEl>
                                              <p:pRg st="7" end="7"/>
                                            </p:txEl>
                                          </p:spTgt>
                                        </p:tgtEl>
                                        <p:attrNameLst>
                                          <p:attrName>style.rotation</p:attrName>
                                        </p:attrNameLst>
                                      </p:cBhvr>
                                      <p:tavLst>
                                        <p:tav tm="0">
                                          <p:val>
                                            <p:fltVal val="-90"/>
                                          </p:val>
                                        </p:tav>
                                        <p:tav tm="100000">
                                          <p:val>
                                            <p:fltVal val="0"/>
                                          </p:val>
                                        </p:tav>
                                      </p:tavLst>
                                    </p:anim>
                                    <p:anim calcmode="lin" valueType="num">
                                      <p:cBhvr>
                                        <p:cTn id="152" dur="500" decel="50000" fill="hold">
                                          <p:stCondLst>
                                            <p:cond delay="0"/>
                                          </p:stCondLst>
                                        </p:cTn>
                                        <p:tgtEl>
                                          <p:spTgt spid="3">
                                            <p:txEl>
                                              <p:pRg st="7" end="7"/>
                                            </p:txEl>
                                          </p:spTgt>
                                        </p:tgtEl>
                                        <p:attrNameLst>
                                          <p:attrName>ppt_w</p:attrName>
                                        </p:attrNameLst>
                                      </p:cBhvr>
                                      <p:tavLst>
                                        <p:tav tm="0">
                                          <p:val>
                                            <p:strVal val="#ppt_w"/>
                                          </p:val>
                                        </p:tav>
                                        <p:tav tm="100000">
                                          <p:val>
                                            <p:strVal val="#ppt_w*.05"/>
                                          </p:val>
                                        </p:tav>
                                      </p:tavLst>
                                    </p:anim>
                                    <p:anim calcmode="lin" valueType="num">
                                      <p:cBhvr>
                                        <p:cTn id="153" dur="500" accel="50000" fill="hold">
                                          <p:stCondLst>
                                            <p:cond delay="500"/>
                                          </p:stCondLst>
                                        </p:cTn>
                                        <p:tgtEl>
                                          <p:spTgt spid="3">
                                            <p:txEl>
                                              <p:pRg st="7" end="7"/>
                                            </p:txEl>
                                          </p:spTgt>
                                        </p:tgtEl>
                                        <p:attrNameLst>
                                          <p:attrName>ppt_w</p:attrName>
                                        </p:attrNameLst>
                                      </p:cBhvr>
                                      <p:tavLst>
                                        <p:tav tm="0">
                                          <p:val>
                                            <p:strVal val="#ppt_w*.05"/>
                                          </p:val>
                                        </p:tav>
                                        <p:tav tm="100000">
                                          <p:val>
                                            <p:strVal val="#ppt_w"/>
                                          </p:val>
                                        </p:tav>
                                      </p:tavLst>
                                    </p:anim>
                                    <p:anim calcmode="lin" valueType="num">
                                      <p:cBhvr>
                                        <p:cTn id="154" dur="10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155" dur="500" decel="50000" fill="hold">
                                          <p:stCondLst>
                                            <p:cond delay="0"/>
                                          </p:stCondLst>
                                        </p:cTn>
                                        <p:tgtEl>
                                          <p:spTgt spid="3">
                                            <p:txEl>
                                              <p:pRg st="7" end="7"/>
                                            </p:txEl>
                                          </p:spTgt>
                                        </p:tgtEl>
                                        <p:attrNameLst>
                                          <p:attrName>ppt_x</p:attrName>
                                        </p:attrNameLst>
                                      </p:cBhvr>
                                      <p:tavLst>
                                        <p:tav tm="0">
                                          <p:val>
                                            <p:strVal val="#ppt_x+.4"/>
                                          </p:val>
                                        </p:tav>
                                        <p:tav tm="100000">
                                          <p:val>
                                            <p:strVal val="#ppt_x"/>
                                          </p:val>
                                        </p:tav>
                                      </p:tavLst>
                                    </p:anim>
                                    <p:anim calcmode="lin" valueType="num">
                                      <p:cBhvr>
                                        <p:cTn id="156" dur="500" decel="50000" fill="hold">
                                          <p:stCondLst>
                                            <p:cond delay="0"/>
                                          </p:stCondLst>
                                        </p:cTn>
                                        <p:tgtEl>
                                          <p:spTgt spid="3">
                                            <p:txEl>
                                              <p:pRg st="7" end="7"/>
                                            </p:txEl>
                                          </p:spTgt>
                                        </p:tgtEl>
                                        <p:attrNameLst>
                                          <p:attrName>ppt_y</p:attrName>
                                        </p:attrNameLst>
                                      </p:cBhvr>
                                      <p:tavLst>
                                        <p:tav tm="0">
                                          <p:val>
                                            <p:strVal val="#ppt_y-.2"/>
                                          </p:val>
                                        </p:tav>
                                        <p:tav tm="100000">
                                          <p:val>
                                            <p:strVal val="#ppt_y+.1"/>
                                          </p:val>
                                        </p:tav>
                                      </p:tavLst>
                                    </p:anim>
                                    <p:anim calcmode="lin" valueType="num">
                                      <p:cBhvr>
                                        <p:cTn id="157" dur="500" accel="50000" fill="hold">
                                          <p:stCondLst>
                                            <p:cond delay="500"/>
                                          </p:stCondLst>
                                        </p:cTn>
                                        <p:tgtEl>
                                          <p:spTgt spid="3">
                                            <p:txEl>
                                              <p:pRg st="7" end="7"/>
                                            </p:txEl>
                                          </p:spTgt>
                                        </p:tgtEl>
                                        <p:attrNameLst>
                                          <p:attrName>ppt_y</p:attrName>
                                        </p:attrNameLst>
                                      </p:cBhvr>
                                      <p:tavLst>
                                        <p:tav tm="0">
                                          <p:val>
                                            <p:strVal val="#ppt_y+.1"/>
                                          </p:val>
                                        </p:tav>
                                        <p:tav tm="100000">
                                          <p:val>
                                            <p:strVal val="#ppt_y"/>
                                          </p:val>
                                        </p:tav>
                                      </p:tavLst>
                                    </p:anim>
                                    <p:animEffect transition="in" filter="fade">
                                      <p:cBhvr>
                                        <p:cTn id="158" dur="1000" decel="50000">
                                          <p:stCondLst>
                                            <p:cond delay="0"/>
                                          </p:stCondLst>
                                        </p:cTn>
                                        <p:tgtEl>
                                          <p:spTgt spid="3">
                                            <p:txEl>
                                              <p:pRg st="7" end="7"/>
                                            </p:txEl>
                                          </p:spTgt>
                                        </p:tgtEl>
                                      </p:cBhvr>
                                    </p:animEffect>
                                  </p:childTnLst>
                                </p:cTn>
                              </p:par>
                            </p:childTnLst>
                          </p:cTn>
                        </p:par>
                      </p:childTnLst>
                    </p:cTn>
                  </p:par>
                  <p:par>
                    <p:cTn id="159" fill="hold">
                      <p:stCondLst>
                        <p:cond delay="indefinite"/>
                      </p:stCondLst>
                      <p:childTnLst>
                        <p:par>
                          <p:cTn id="160" fill="hold">
                            <p:stCondLst>
                              <p:cond delay="0"/>
                            </p:stCondLst>
                            <p:childTnLst>
                              <p:par>
                                <p:cTn id="161" presetID="2" presetClass="entr" presetSubtype="4" fill="hold" grpId="0" nodeType="clickEffect">
                                  <p:stCondLst>
                                    <p:cond delay="0"/>
                                  </p:stCondLst>
                                  <p:childTnLst>
                                    <p:set>
                                      <p:cBhvr>
                                        <p:cTn id="162" dur="1" fill="hold">
                                          <p:stCondLst>
                                            <p:cond delay="0"/>
                                          </p:stCondLst>
                                        </p:cTn>
                                        <p:tgtEl>
                                          <p:spTgt spid="35"/>
                                        </p:tgtEl>
                                        <p:attrNameLst>
                                          <p:attrName>style.visibility</p:attrName>
                                        </p:attrNameLst>
                                      </p:cBhvr>
                                      <p:to>
                                        <p:strVal val="visible"/>
                                      </p:to>
                                    </p:set>
                                    <p:anim calcmode="lin" valueType="num">
                                      <p:cBhvr additive="base">
                                        <p:cTn id="163" dur="500" fill="hold"/>
                                        <p:tgtEl>
                                          <p:spTgt spid="35"/>
                                        </p:tgtEl>
                                        <p:attrNameLst>
                                          <p:attrName>ppt_x</p:attrName>
                                        </p:attrNameLst>
                                      </p:cBhvr>
                                      <p:tavLst>
                                        <p:tav tm="0">
                                          <p:val>
                                            <p:strVal val="#ppt_x"/>
                                          </p:val>
                                        </p:tav>
                                        <p:tav tm="100000">
                                          <p:val>
                                            <p:strVal val="#ppt_x"/>
                                          </p:val>
                                        </p:tav>
                                      </p:tavLst>
                                    </p:anim>
                                    <p:anim calcmode="lin" valueType="num">
                                      <p:cBhvr additive="base">
                                        <p:cTn id="164"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165" fill="hold">
                      <p:stCondLst>
                        <p:cond delay="indefinite"/>
                      </p:stCondLst>
                      <p:childTnLst>
                        <p:par>
                          <p:cTn id="166" fill="hold">
                            <p:stCondLst>
                              <p:cond delay="0"/>
                            </p:stCondLst>
                            <p:childTnLst>
                              <p:par>
                                <p:cTn id="167" presetID="25" presetClass="entr" presetSubtype="0" fill="hold" grpId="0" nodeType="clickEffect">
                                  <p:stCondLst>
                                    <p:cond delay="0"/>
                                  </p:stCondLst>
                                  <p:childTnLst>
                                    <p:set>
                                      <p:cBhvr>
                                        <p:cTn id="168" dur="1" fill="hold">
                                          <p:stCondLst>
                                            <p:cond delay="0"/>
                                          </p:stCondLst>
                                        </p:cTn>
                                        <p:tgtEl>
                                          <p:spTgt spid="3">
                                            <p:txEl>
                                              <p:pRg st="8" end="8"/>
                                            </p:txEl>
                                          </p:spTgt>
                                        </p:tgtEl>
                                        <p:attrNameLst>
                                          <p:attrName>style.visibility</p:attrName>
                                        </p:attrNameLst>
                                      </p:cBhvr>
                                      <p:to>
                                        <p:strVal val="visible"/>
                                      </p:to>
                                    </p:set>
                                    <p:anim calcmode="lin" valueType="num">
                                      <p:cBhvr>
                                        <p:cTn id="169" dur="500" decel="50000" fill="hold">
                                          <p:stCondLst>
                                            <p:cond delay="0"/>
                                          </p:stCondLst>
                                        </p:cTn>
                                        <p:tgtEl>
                                          <p:spTgt spid="3">
                                            <p:txEl>
                                              <p:pRg st="8" end="8"/>
                                            </p:txEl>
                                          </p:spTgt>
                                        </p:tgtEl>
                                        <p:attrNameLst>
                                          <p:attrName>style.rotation</p:attrName>
                                        </p:attrNameLst>
                                      </p:cBhvr>
                                      <p:tavLst>
                                        <p:tav tm="0">
                                          <p:val>
                                            <p:fltVal val="-90"/>
                                          </p:val>
                                        </p:tav>
                                        <p:tav tm="100000">
                                          <p:val>
                                            <p:fltVal val="0"/>
                                          </p:val>
                                        </p:tav>
                                      </p:tavLst>
                                    </p:anim>
                                    <p:anim calcmode="lin" valueType="num">
                                      <p:cBhvr>
                                        <p:cTn id="170" dur="500" decel="50000" fill="hold">
                                          <p:stCondLst>
                                            <p:cond delay="0"/>
                                          </p:stCondLst>
                                        </p:cTn>
                                        <p:tgtEl>
                                          <p:spTgt spid="3">
                                            <p:txEl>
                                              <p:pRg st="8" end="8"/>
                                            </p:txEl>
                                          </p:spTgt>
                                        </p:tgtEl>
                                        <p:attrNameLst>
                                          <p:attrName>ppt_w</p:attrName>
                                        </p:attrNameLst>
                                      </p:cBhvr>
                                      <p:tavLst>
                                        <p:tav tm="0">
                                          <p:val>
                                            <p:strVal val="#ppt_w"/>
                                          </p:val>
                                        </p:tav>
                                        <p:tav tm="100000">
                                          <p:val>
                                            <p:strVal val="#ppt_w*.05"/>
                                          </p:val>
                                        </p:tav>
                                      </p:tavLst>
                                    </p:anim>
                                    <p:anim calcmode="lin" valueType="num">
                                      <p:cBhvr>
                                        <p:cTn id="171" dur="500" accel="50000" fill="hold">
                                          <p:stCondLst>
                                            <p:cond delay="500"/>
                                          </p:stCondLst>
                                        </p:cTn>
                                        <p:tgtEl>
                                          <p:spTgt spid="3">
                                            <p:txEl>
                                              <p:pRg st="8" end="8"/>
                                            </p:txEl>
                                          </p:spTgt>
                                        </p:tgtEl>
                                        <p:attrNameLst>
                                          <p:attrName>ppt_w</p:attrName>
                                        </p:attrNameLst>
                                      </p:cBhvr>
                                      <p:tavLst>
                                        <p:tav tm="0">
                                          <p:val>
                                            <p:strVal val="#ppt_w*.05"/>
                                          </p:val>
                                        </p:tav>
                                        <p:tav tm="100000">
                                          <p:val>
                                            <p:strVal val="#ppt_w"/>
                                          </p:val>
                                        </p:tav>
                                      </p:tavLst>
                                    </p:anim>
                                    <p:anim calcmode="lin" valueType="num">
                                      <p:cBhvr>
                                        <p:cTn id="172" dur="1000" fill="hold"/>
                                        <p:tgtEl>
                                          <p:spTgt spid="3">
                                            <p:txEl>
                                              <p:pRg st="8" end="8"/>
                                            </p:txEl>
                                          </p:spTgt>
                                        </p:tgtEl>
                                        <p:attrNameLst>
                                          <p:attrName>ppt_h</p:attrName>
                                        </p:attrNameLst>
                                      </p:cBhvr>
                                      <p:tavLst>
                                        <p:tav tm="0">
                                          <p:val>
                                            <p:strVal val="#ppt_h"/>
                                          </p:val>
                                        </p:tav>
                                        <p:tav tm="100000">
                                          <p:val>
                                            <p:strVal val="#ppt_h"/>
                                          </p:val>
                                        </p:tav>
                                      </p:tavLst>
                                    </p:anim>
                                    <p:anim calcmode="lin" valueType="num">
                                      <p:cBhvr>
                                        <p:cTn id="173" dur="500" decel="50000" fill="hold">
                                          <p:stCondLst>
                                            <p:cond delay="0"/>
                                          </p:stCondLst>
                                        </p:cTn>
                                        <p:tgtEl>
                                          <p:spTgt spid="3">
                                            <p:txEl>
                                              <p:pRg st="8" end="8"/>
                                            </p:txEl>
                                          </p:spTgt>
                                        </p:tgtEl>
                                        <p:attrNameLst>
                                          <p:attrName>ppt_x</p:attrName>
                                        </p:attrNameLst>
                                      </p:cBhvr>
                                      <p:tavLst>
                                        <p:tav tm="0">
                                          <p:val>
                                            <p:strVal val="#ppt_x+.4"/>
                                          </p:val>
                                        </p:tav>
                                        <p:tav tm="100000">
                                          <p:val>
                                            <p:strVal val="#ppt_x"/>
                                          </p:val>
                                        </p:tav>
                                      </p:tavLst>
                                    </p:anim>
                                    <p:anim calcmode="lin" valueType="num">
                                      <p:cBhvr>
                                        <p:cTn id="174" dur="500" decel="50000" fill="hold">
                                          <p:stCondLst>
                                            <p:cond delay="0"/>
                                          </p:stCondLst>
                                        </p:cTn>
                                        <p:tgtEl>
                                          <p:spTgt spid="3">
                                            <p:txEl>
                                              <p:pRg st="8" end="8"/>
                                            </p:txEl>
                                          </p:spTgt>
                                        </p:tgtEl>
                                        <p:attrNameLst>
                                          <p:attrName>ppt_y</p:attrName>
                                        </p:attrNameLst>
                                      </p:cBhvr>
                                      <p:tavLst>
                                        <p:tav tm="0">
                                          <p:val>
                                            <p:strVal val="#ppt_y-.2"/>
                                          </p:val>
                                        </p:tav>
                                        <p:tav tm="100000">
                                          <p:val>
                                            <p:strVal val="#ppt_y+.1"/>
                                          </p:val>
                                        </p:tav>
                                      </p:tavLst>
                                    </p:anim>
                                    <p:anim calcmode="lin" valueType="num">
                                      <p:cBhvr>
                                        <p:cTn id="175" dur="500" accel="50000" fill="hold">
                                          <p:stCondLst>
                                            <p:cond delay="500"/>
                                          </p:stCondLst>
                                        </p:cTn>
                                        <p:tgtEl>
                                          <p:spTgt spid="3">
                                            <p:txEl>
                                              <p:pRg st="8" end="8"/>
                                            </p:txEl>
                                          </p:spTgt>
                                        </p:tgtEl>
                                        <p:attrNameLst>
                                          <p:attrName>ppt_y</p:attrName>
                                        </p:attrNameLst>
                                      </p:cBhvr>
                                      <p:tavLst>
                                        <p:tav tm="0">
                                          <p:val>
                                            <p:strVal val="#ppt_y+.1"/>
                                          </p:val>
                                        </p:tav>
                                        <p:tav tm="100000">
                                          <p:val>
                                            <p:strVal val="#ppt_y"/>
                                          </p:val>
                                        </p:tav>
                                      </p:tavLst>
                                    </p:anim>
                                    <p:animEffect transition="in" filter="fade">
                                      <p:cBhvr>
                                        <p:cTn id="176" dur="1000" decel="50000">
                                          <p:stCondLst>
                                            <p:cond delay="0"/>
                                          </p:stCondLst>
                                        </p:cTn>
                                        <p:tgtEl>
                                          <p:spTgt spid="3">
                                            <p:txEl>
                                              <p:pRg st="8" end="8"/>
                                            </p:txEl>
                                          </p:spTgt>
                                        </p:tgtEl>
                                      </p:cBhvr>
                                    </p:animEffect>
                                  </p:childTnLst>
                                </p:cTn>
                              </p:par>
                            </p:childTnLst>
                          </p:cTn>
                        </p:par>
                      </p:childTnLst>
                    </p:cTn>
                  </p:par>
                  <p:par>
                    <p:cTn id="177" fill="hold">
                      <p:stCondLst>
                        <p:cond delay="indefinite"/>
                      </p:stCondLst>
                      <p:childTnLst>
                        <p:par>
                          <p:cTn id="178" fill="hold">
                            <p:stCondLst>
                              <p:cond delay="0"/>
                            </p:stCondLst>
                            <p:childTnLst>
                              <p:par>
                                <p:cTn id="179" presetID="2" presetClass="entr" presetSubtype="4" fill="hold" grpId="0" nodeType="clickEffect">
                                  <p:stCondLst>
                                    <p:cond delay="0"/>
                                  </p:stCondLst>
                                  <p:childTnLst>
                                    <p:set>
                                      <p:cBhvr>
                                        <p:cTn id="180" dur="1" fill="hold">
                                          <p:stCondLst>
                                            <p:cond delay="0"/>
                                          </p:stCondLst>
                                        </p:cTn>
                                        <p:tgtEl>
                                          <p:spTgt spid="55"/>
                                        </p:tgtEl>
                                        <p:attrNameLst>
                                          <p:attrName>style.visibility</p:attrName>
                                        </p:attrNameLst>
                                      </p:cBhvr>
                                      <p:to>
                                        <p:strVal val="visible"/>
                                      </p:to>
                                    </p:set>
                                    <p:anim calcmode="lin" valueType="num">
                                      <p:cBhvr additive="base">
                                        <p:cTn id="181" dur="500" fill="hold"/>
                                        <p:tgtEl>
                                          <p:spTgt spid="55"/>
                                        </p:tgtEl>
                                        <p:attrNameLst>
                                          <p:attrName>ppt_x</p:attrName>
                                        </p:attrNameLst>
                                      </p:cBhvr>
                                      <p:tavLst>
                                        <p:tav tm="0">
                                          <p:val>
                                            <p:strVal val="#ppt_x"/>
                                          </p:val>
                                        </p:tav>
                                        <p:tav tm="100000">
                                          <p:val>
                                            <p:strVal val="#ppt_x"/>
                                          </p:val>
                                        </p:tav>
                                      </p:tavLst>
                                    </p:anim>
                                    <p:anim calcmode="lin" valueType="num">
                                      <p:cBhvr additive="base">
                                        <p:cTn id="182"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par>
                    <p:cTn id="183" fill="hold">
                      <p:stCondLst>
                        <p:cond delay="indefinite"/>
                      </p:stCondLst>
                      <p:childTnLst>
                        <p:par>
                          <p:cTn id="184" fill="hold">
                            <p:stCondLst>
                              <p:cond delay="0"/>
                            </p:stCondLst>
                            <p:childTnLst>
                              <p:par>
                                <p:cTn id="185" presetID="25" presetClass="entr" presetSubtype="0" fill="hold" grpId="0" nodeType="clickEffect">
                                  <p:stCondLst>
                                    <p:cond delay="0"/>
                                  </p:stCondLst>
                                  <p:childTnLst>
                                    <p:set>
                                      <p:cBhvr>
                                        <p:cTn id="186" dur="1" fill="hold">
                                          <p:stCondLst>
                                            <p:cond delay="0"/>
                                          </p:stCondLst>
                                        </p:cTn>
                                        <p:tgtEl>
                                          <p:spTgt spid="3">
                                            <p:txEl>
                                              <p:pRg st="9" end="9"/>
                                            </p:txEl>
                                          </p:spTgt>
                                        </p:tgtEl>
                                        <p:attrNameLst>
                                          <p:attrName>style.visibility</p:attrName>
                                        </p:attrNameLst>
                                      </p:cBhvr>
                                      <p:to>
                                        <p:strVal val="visible"/>
                                      </p:to>
                                    </p:set>
                                    <p:anim calcmode="lin" valueType="num">
                                      <p:cBhvr>
                                        <p:cTn id="187" dur="500" decel="50000" fill="hold">
                                          <p:stCondLst>
                                            <p:cond delay="0"/>
                                          </p:stCondLst>
                                        </p:cTn>
                                        <p:tgtEl>
                                          <p:spTgt spid="3">
                                            <p:txEl>
                                              <p:pRg st="9" end="9"/>
                                            </p:txEl>
                                          </p:spTgt>
                                        </p:tgtEl>
                                        <p:attrNameLst>
                                          <p:attrName>style.rotation</p:attrName>
                                        </p:attrNameLst>
                                      </p:cBhvr>
                                      <p:tavLst>
                                        <p:tav tm="0">
                                          <p:val>
                                            <p:fltVal val="-90"/>
                                          </p:val>
                                        </p:tav>
                                        <p:tav tm="100000">
                                          <p:val>
                                            <p:fltVal val="0"/>
                                          </p:val>
                                        </p:tav>
                                      </p:tavLst>
                                    </p:anim>
                                    <p:anim calcmode="lin" valueType="num">
                                      <p:cBhvr>
                                        <p:cTn id="188" dur="500" decel="50000" fill="hold">
                                          <p:stCondLst>
                                            <p:cond delay="0"/>
                                          </p:stCondLst>
                                        </p:cTn>
                                        <p:tgtEl>
                                          <p:spTgt spid="3">
                                            <p:txEl>
                                              <p:pRg st="9" end="9"/>
                                            </p:txEl>
                                          </p:spTgt>
                                        </p:tgtEl>
                                        <p:attrNameLst>
                                          <p:attrName>ppt_w</p:attrName>
                                        </p:attrNameLst>
                                      </p:cBhvr>
                                      <p:tavLst>
                                        <p:tav tm="0">
                                          <p:val>
                                            <p:strVal val="#ppt_w"/>
                                          </p:val>
                                        </p:tav>
                                        <p:tav tm="100000">
                                          <p:val>
                                            <p:strVal val="#ppt_w*.05"/>
                                          </p:val>
                                        </p:tav>
                                      </p:tavLst>
                                    </p:anim>
                                    <p:anim calcmode="lin" valueType="num">
                                      <p:cBhvr>
                                        <p:cTn id="189" dur="500" accel="50000" fill="hold">
                                          <p:stCondLst>
                                            <p:cond delay="500"/>
                                          </p:stCondLst>
                                        </p:cTn>
                                        <p:tgtEl>
                                          <p:spTgt spid="3">
                                            <p:txEl>
                                              <p:pRg st="9" end="9"/>
                                            </p:txEl>
                                          </p:spTgt>
                                        </p:tgtEl>
                                        <p:attrNameLst>
                                          <p:attrName>ppt_w</p:attrName>
                                        </p:attrNameLst>
                                      </p:cBhvr>
                                      <p:tavLst>
                                        <p:tav tm="0">
                                          <p:val>
                                            <p:strVal val="#ppt_w*.05"/>
                                          </p:val>
                                        </p:tav>
                                        <p:tav tm="100000">
                                          <p:val>
                                            <p:strVal val="#ppt_w"/>
                                          </p:val>
                                        </p:tav>
                                      </p:tavLst>
                                    </p:anim>
                                    <p:anim calcmode="lin" valueType="num">
                                      <p:cBhvr>
                                        <p:cTn id="190" dur="1000" fill="hold"/>
                                        <p:tgtEl>
                                          <p:spTgt spid="3">
                                            <p:txEl>
                                              <p:pRg st="9" end="9"/>
                                            </p:txEl>
                                          </p:spTgt>
                                        </p:tgtEl>
                                        <p:attrNameLst>
                                          <p:attrName>ppt_h</p:attrName>
                                        </p:attrNameLst>
                                      </p:cBhvr>
                                      <p:tavLst>
                                        <p:tav tm="0">
                                          <p:val>
                                            <p:strVal val="#ppt_h"/>
                                          </p:val>
                                        </p:tav>
                                        <p:tav tm="100000">
                                          <p:val>
                                            <p:strVal val="#ppt_h"/>
                                          </p:val>
                                        </p:tav>
                                      </p:tavLst>
                                    </p:anim>
                                    <p:anim calcmode="lin" valueType="num">
                                      <p:cBhvr>
                                        <p:cTn id="191" dur="500" decel="50000" fill="hold">
                                          <p:stCondLst>
                                            <p:cond delay="0"/>
                                          </p:stCondLst>
                                        </p:cTn>
                                        <p:tgtEl>
                                          <p:spTgt spid="3">
                                            <p:txEl>
                                              <p:pRg st="9" end="9"/>
                                            </p:txEl>
                                          </p:spTgt>
                                        </p:tgtEl>
                                        <p:attrNameLst>
                                          <p:attrName>ppt_x</p:attrName>
                                        </p:attrNameLst>
                                      </p:cBhvr>
                                      <p:tavLst>
                                        <p:tav tm="0">
                                          <p:val>
                                            <p:strVal val="#ppt_x+.4"/>
                                          </p:val>
                                        </p:tav>
                                        <p:tav tm="100000">
                                          <p:val>
                                            <p:strVal val="#ppt_x"/>
                                          </p:val>
                                        </p:tav>
                                      </p:tavLst>
                                    </p:anim>
                                    <p:anim calcmode="lin" valueType="num">
                                      <p:cBhvr>
                                        <p:cTn id="192" dur="500" decel="50000" fill="hold">
                                          <p:stCondLst>
                                            <p:cond delay="0"/>
                                          </p:stCondLst>
                                        </p:cTn>
                                        <p:tgtEl>
                                          <p:spTgt spid="3">
                                            <p:txEl>
                                              <p:pRg st="9" end="9"/>
                                            </p:txEl>
                                          </p:spTgt>
                                        </p:tgtEl>
                                        <p:attrNameLst>
                                          <p:attrName>ppt_y</p:attrName>
                                        </p:attrNameLst>
                                      </p:cBhvr>
                                      <p:tavLst>
                                        <p:tav tm="0">
                                          <p:val>
                                            <p:strVal val="#ppt_y-.2"/>
                                          </p:val>
                                        </p:tav>
                                        <p:tav tm="100000">
                                          <p:val>
                                            <p:strVal val="#ppt_y+.1"/>
                                          </p:val>
                                        </p:tav>
                                      </p:tavLst>
                                    </p:anim>
                                    <p:anim calcmode="lin" valueType="num">
                                      <p:cBhvr>
                                        <p:cTn id="193" dur="500" accel="50000" fill="hold">
                                          <p:stCondLst>
                                            <p:cond delay="500"/>
                                          </p:stCondLst>
                                        </p:cTn>
                                        <p:tgtEl>
                                          <p:spTgt spid="3">
                                            <p:txEl>
                                              <p:pRg st="9" end="9"/>
                                            </p:txEl>
                                          </p:spTgt>
                                        </p:tgtEl>
                                        <p:attrNameLst>
                                          <p:attrName>ppt_y</p:attrName>
                                        </p:attrNameLst>
                                      </p:cBhvr>
                                      <p:tavLst>
                                        <p:tav tm="0">
                                          <p:val>
                                            <p:strVal val="#ppt_y+.1"/>
                                          </p:val>
                                        </p:tav>
                                        <p:tav tm="100000">
                                          <p:val>
                                            <p:strVal val="#ppt_y"/>
                                          </p:val>
                                        </p:tav>
                                      </p:tavLst>
                                    </p:anim>
                                    <p:animEffect transition="in" filter="fade">
                                      <p:cBhvr>
                                        <p:cTn id="194" dur="1000" decel="50000">
                                          <p:stCondLst>
                                            <p:cond delay="0"/>
                                          </p:stCondLst>
                                        </p:cTn>
                                        <p:tgtEl>
                                          <p:spTgt spid="3">
                                            <p:txEl>
                                              <p:pRg st="9" end="9"/>
                                            </p:txEl>
                                          </p:spTgt>
                                        </p:tgtEl>
                                      </p:cBhvr>
                                    </p:animEffect>
                                  </p:childTnLst>
                                </p:cTn>
                              </p:par>
                            </p:childTnLst>
                          </p:cTn>
                        </p:par>
                      </p:childTnLst>
                    </p:cTn>
                  </p:par>
                  <p:par>
                    <p:cTn id="195" fill="hold">
                      <p:stCondLst>
                        <p:cond delay="indefinite"/>
                      </p:stCondLst>
                      <p:childTnLst>
                        <p:par>
                          <p:cTn id="196" fill="hold">
                            <p:stCondLst>
                              <p:cond delay="0"/>
                            </p:stCondLst>
                            <p:childTnLst>
                              <p:par>
                                <p:cTn id="197" presetID="2" presetClass="entr" presetSubtype="4" fill="hold" nodeType="clickEffect">
                                  <p:stCondLst>
                                    <p:cond delay="0"/>
                                  </p:stCondLst>
                                  <p:childTnLst>
                                    <p:set>
                                      <p:cBhvr>
                                        <p:cTn id="198" dur="1" fill="hold">
                                          <p:stCondLst>
                                            <p:cond delay="0"/>
                                          </p:stCondLst>
                                        </p:cTn>
                                        <p:tgtEl>
                                          <p:spTgt spid="60"/>
                                        </p:tgtEl>
                                        <p:attrNameLst>
                                          <p:attrName>style.visibility</p:attrName>
                                        </p:attrNameLst>
                                      </p:cBhvr>
                                      <p:to>
                                        <p:strVal val="visible"/>
                                      </p:to>
                                    </p:set>
                                    <p:anim calcmode="lin" valueType="num">
                                      <p:cBhvr additive="base">
                                        <p:cTn id="199" dur="500" fill="hold"/>
                                        <p:tgtEl>
                                          <p:spTgt spid="60"/>
                                        </p:tgtEl>
                                        <p:attrNameLst>
                                          <p:attrName>ppt_x</p:attrName>
                                        </p:attrNameLst>
                                      </p:cBhvr>
                                      <p:tavLst>
                                        <p:tav tm="0">
                                          <p:val>
                                            <p:strVal val="#ppt_x"/>
                                          </p:val>
                                        </p:tav>
                                        <p:tav tm="100000">
                                          <p:val>
                                            <p:strVal val="#ppt_x"/>
                                          </p:val>
                                        </p:tav>
                                      </p:tavLst>
                                    </p:anim>
                                    <p:anim calcmode="lin" valueType="num">
                                      <p:cBhvr additive="base">
                                        <p:cTn id="200" dur="500" fill="hold"/>
                                        <p:tgtEl>
                                          <p:spTgt spid="60"/>
                                        </p:tgtEl>
                                        <p:attrNameLst>
                                          <p:attrName>ppt_y</p:attrName>
                                        </p:attrNameLst>
                                      </p:cBhvr>
                                      <p:tavLst>
                                        <p:tav tm="0">
                                          <p:val>
                                            <p:strVal val="1+#ppt_h/2"/>
                                          </p:val>
                                        </p:tav>
                                        <p:tav tm="100000">
                                          <p:val>
                                            <p:strVal val="#ppt_y"/>
                                          </p:val>
                                        </p:tav>
                                      </p:tavLst>
                                    </p:anim>
                                  </p:childTnLst>
                                </p:cTn>
                              </p:par>
                            </p:childTnLst>
                          </p:cTn>
                        </p:par>
                      </p:childTnLst>
                    </p:cTn>
                  </p:par>
                  <p:par>
                    <p:cTn id="201" fill="hold">
                      <p:stCondLst>
                        <p:cond delay="indefinite"/>
                      </p:stCondLst>
                      <p:childTnLst>
                        <p:par>
                          <p:cTn id="202" fill="hold">
                            <p:stCondLst>
                              <p:cond delay="0"/>
                            </p:stCondLst>
                            <p:childTnLst>
                              <p:par>
                                <p:cTn id="203" presetID="25" presetClass="entr" presetSubtype="0" fill="hold" grpId="0" nodeType="clickEffect">
                                  <p:stCondLst>
                                    <p:cond delay="0"/>
                                  </p:stCondLst>
                                  <p:childTnLst>
                                    <p:set>
                                      <p:cBhvr>
                                        <p:cTn id="204" dur="1" fill="hold">
                                          <p:stCondLst>
                                            <p:cond delay="0"/>
                                          </p:stCondLst>
                                        </p:cTn>
                                        <p:tgtEl>
                                          <p:spTgt spid="3">
                                            <p:txEl>
                                              <p:pRg st="10" end="10"/>
                                            </p:txEl>
                                          </p:spTgt>
                                        </p:tgtEl>
                                        <p:attrNameLst>
                                          <p:attrName>style.visibility</p:attrName>
                                        </p:attrNameLst>
                                      </p:cBhvr>
                                      <p:to>
                                        <p:strVal val="visible"/>
                                      </p:to>
                                    </p:set>
                                    <p:anim calcmode="lin" valueType="num">
                                      <p:cBhvr>
                                        <p:cTn id="205" dur="500" decel="50000" fill="hold">
                                          <p:stCondLst>
                                            <p:cond delay="0"/>
                                          </p:stCondLst>
                                        </p:cTn>
                                        <p:tgtEl>
                                          <p:spTgt spid="3">
                                            <p:txEl>
                                              <p:pRg st="10" end="10"/>
                                            </p:txEl>
                                          </p:spTgt>
                                        </p:tgtEl>
                                        <p:attrNameLst>
                                          <p:attrName>style.rotation</p:attrName>
                                        </p:attrNameLst>
                                      </p:cBhvr>
                                      <p:tavLst>
                                        <p:tav tm="0">
                                          <p:val>
                                            <p:fltVal val="-90"/>
                                          </p:val>
                                        </p:tav>
                                        <p:tav tm="100000">
                                          <p:val>
                                            <p:fltVal val="0"/>
                                          </p:val>
                                        </p:tav>
                                      </p:tavLst>
                                    </p:anim>
                                    <p:anim calcmode="lin" valueType="num">
                                      <p:cBhvr>
                                        <p:cTn id="206" dur="500" decel="50000" fill="hold">
                                          <p:stCondLst>
                                            <p:cond delay="0"/>
                                          </p:stCondLst>
                                        </p:cTn>
                                        <p:tgtEl>
                                          <p:spTgt spid="3">
                                            <p:txEl>
                                              <p:pRg st="10" end="10"/>
                                            </p:txEl>
                                          </p:spTgt>
                                        </p:tgtEl>
                                        <p:attrNameLst>
                                          <p:attrName>ppt_w</p:attrName>
                                        </p:attrNameLst>
                                      </p:cBhvr>
                                      <p:tavLst>
                                        <p:tav tm="0">
                                          <p:val>
                                            <p:strVal val="#ppt_w"/>
                                          </p:val>
                                        </p:tav>
                                        <p:tav tm="100000">
                                          <p:val>
                                            <p:strVal val="#ppt_w*.05"/>
                                          </p:val>
                                        </p:tav>
                                      </p:tavLst>
                                    </p:anim>
                                    <p:anim calcmode="lin" valueType="num">
                                      <p:cBhvr>
                                        <p:cTn id="207" dur="500" accel="50000" fill="hold">
                                          <p:stCondLst>
                                            <p:cond delay="500"/>
                                          </p:stCondLst>
                                        </p:cTn>
                                        <p:tgtEl>
                                          <p:spTgt spid="3">
                                            <p:txEl>
                                              <p:pRg st="10" end="10"/>
                                            </p:txEl>
                                          </p:spTgt>
                                        </p:tgtEl>
                                        <p:attrNameLst>
                                          <p:attrName>ppt_w</p:attrName>
                                        </p:attrNameLst>
                                      </p:cBhvr>
                                      <p:tavLst>
                                        <p:tav tm="0">
                                          <p:val>
                                            <p:strVal val="#ppt_w*.05"/>
                                          </p:val>
                                        </p:tav>
                                        <p:tav tm="100000">
                                          <p:val>
                                            <p:strVal val="#ppt_w"/>
                                          </p:val>
                                        </p:tav>
                                      </p:tavLst>
                                    </p:anim>
                                    <p:anim calcmode="lin" valueType="num">
                                      <p:cBhvr>
                                        <p:cTn id="208" dur="1000" fill="hold"/>
                                        <p:tgtEl>
                                          <p:spTgt spid="3">
                                            <p:txEl>
                                              <p:pRg st="10" end="10"/>
                                            </p:txEl>
                                          </p:spTgt>
                                        </p:tgtEl>
                                        <p:attrNameLst>
                                          <p:attrName>ppt_h</p:attrName>
                                        </p:attrNameLst>
                                      </p:cBhvr>
                                      <p:tavLst>
                                        <p:tav tm="0">
                                          <p:val>
                                            <p:strVal val="#ppt_h"/>
                                          </p:val>
                                        </p:tav>
                                        <p:tav tm="100000">
                                          <p:val>
                                            <p:strVal val="#ppt_h"/>
                                          </p:val>
                                        </p:tav>
                                      </p:tavLst>
                                    </p:anim>
                                    <p:anim calcmode="lin" valueType="num">
                                      <p:cBhvr>
                                        <p:cTn id="209" dur="500" decel="50000" fill="hold">
                                          <p:stCondLst>
                                            <p:cond delay="0"/>
                                          </p:stCondLst>
                                        </p:cTn>
                                        <p:tgtEl>
                                          <p:spTgt spid="3">
                                            <p:txEl>
                                              <p:pRg st="10" end="10"/>
                                            </p:txEl>
                                          </p:spTgt>
                                        </p:tgtEl>
                                        <p:attrNameLst>
                                          <p:attrName>ppt_x</p:attrName>
                                        </p:attrNameLst>
                                      </p:cBhvr>
                                      <p:tavLst>
                                        <p:tav tm="0">
                                          <p:val>
                                            <p:strVal val="#ppt_x+.4"/>
                                          </p:val>
                                        </p:tav>
                                        <p:tav tm="100000">
                                          <p:val>
                                            <p:strVal val="#ppt_x"/>
                                          </p:val>
                                        </p:tav>
                                      </p:tavLst>
                                    </p:anim>
                                    <p:anim calcmode="lin" valueType="num">
                                      <p:cBhvr>
                                        <p:cTn id="210" dur="500" decel="50000" fill="hold">
                                          <p:stCondLst>
                                            <p:cond delay="0"/>
                                          </p:stCondLst>
                                        </p:cTn>
                                        <p:tgtEl>
                                          <p:spTgt spid="3">
                                            <p:txEl>
                                              <p:pRg st="10" end="10"/>
                                            </p:txEl>
                                          </p:spTgt>
                                        </p:tgtEl>
                                        <p:attrNameLst>
                                          <p:attrName>ppt_y</p:attrName>
                                        </p:attrNameLst>
                                      </p:cBhvr>
                                      <p:tavLst>
                                        <p:tav tm="0">
                                          <p:val>
                                            <p:strVal val="#ppt_y-.2"/>
                                          </p:val>
                                        </p:tav>
                                        <p:tav tm="100000">
                                          <p:val>
                                            <p:strVal val="#ppt_y+.1"/>
                                          </p:val>
                                        </p:tav>
                                      </p:tavLst>
                                    </p:anim>
                                    <p:anim calcmode="lin" valueType="num">
                                      <p:cBhvr>
                                        <p:cTn id="211" dur="500" accel="50000" fill="hold">
                                          <p:stCondLst>
                                            <p:cond delay="500"/>
                                          </p:stCondLst>
                                        </p:cTn>
                                        <p:tgtEl>
                                          <p:spTgt spid="3">
                                            <p:txEl>
                                              <p:pRg st="10" end="10"/>
                                            </p:txEl>
                                          </p:spTgt>
                                        </p:tgtEl>
                                        <p:attrNameLst>
                                          <p:attrName>ppt_y</p:attrName>
                                        </p:attrNameLst>
                                      </p:cBhvr>
                                      <p:tavLst>
                                        <p:tav tm="0">
                                          <p:val>
                                            <p:strVal val="#ppt_y+.1"/>
                                          </p:val>
                                        </p:tav>
                                        <p:tav tm="100000">
                                          <p:val>
                                            <p:strVal val="#ppt_y"/>
                                          </p:val>
                                        </p:tav>
                                      </p:tavLst>
                                    </p:anim>
                                    <p:animEffect transition="in" filter="fade">
                                      <p:cBhvr>
                                        <p:cTn id="212" dur="1000" decel="50000">
                                          <p:stCondLst>
                                            <p:cond delay="0"/>
                                          </p:stCondLst>
                                        </p:cTn>
                                        <p:tgtEl>
                                          <p:spTgt spid="3">
                                            <p:txEl>
                                              <p:pRg st="10" end="10"/>
                                            </p:txEl>
                                          </p:spTgt>
                                        </p:tgtEl>
                                      </p:cBhvr>
                                    </p:animEffect>
                                  </p:childTnLst>
                                </p:cTn>
                              </p:par>
                            </p:childTnLst>
                          </p:cTn>
                        </p:par>
                      </p:childTnLst>
                    </p:cTn>
                  </p:par>
                  <p:par>
                    <p:cTn id="213" fill="hold">
                      <p:stCondLst>
                        <p:cond delay="indefinite"/>
                      </p:stCondLst>
                      <p:childTnLst>
                        <p:par>
                          <p:cTn id="214" fill="hold">
                            <p:stCondLst>
                              <p:cond delay="0"/>
                            </p:stCondLst>
                            <p:childTnLst>
                              <p:par>
                                <p:cTn id="215" presetID="2" presetClass="entr" presetSubtype="4" fill="hold" nodeType="clickEffect">
                                  <p:stCondLst>
                                    <p:cond delay="0"/>
                                  </p:stCondLst>
                                  <p:childTnLst>
                                    <p:set>
                                      <p:cBhvr>
                                        <p:cTn id="216" dur="1" fill="hold">
                                          <p:stCondLst>
                                            <p:cond delay="0"/>
                                          </p:stCondLst>
                                        </p:cTn>
                                        <p:tgtEl>
                                          <p:spTgt spid="61"/>
                                        </p:tgtEl>
                                        <p:attrNameLst>
                                          <p:attrName>style.visibility</p:attrName>
                                        </p:attrNameLst>
                                      </p:cBhvr>
                                      <p:to>
                                        <p:strVal val="visible"/>
                                      </p:to>
                                    </p:set>
                                    <p:anim calcmode="lin" valueType="num">
                                      <p:cBhvr additive="base">
                                        <p:cTn id="217" dur="500" fill="hold"/>
                                        <p:tgtEl>
                                          <p:spTgt spid="61"/>
                                        </p:tgtEl>
                                        <p:attrNameLst>
                                          <p:attrName>ppt_x</p:attrName>
                                        </p:attrNameLst>
                                      </p:cBhvr>
                                      <p:tavLst>
                                        <p:tav tm="0">
                                          <p:val>
                                            <p:strVal val="#ppt_x"/>
                                          </p:val>
                                        </p:tav>
                                        <p:tav tm="100000">
                                          <p:val>
                                            <p:strVal val="#ppt_x"/>
                                          </p:val>
                                        </p:tav>
                                      </p:tavLst>
                                    </p:anim>
                                    <p:anim calcmode="lin" valueType="num">
                                      <p:cBhvr additive="base">
                                        <p:cTn id="218" dur="500" fill="hold"/>
                                        <p:tgtEl>
                                          <p:spTgt spid="61"/>
                                        </p:tgtEl>
                                        <p:attrNameLst>
                                          <p:attrName>ppt_y</p:attrName>
                                        </p:attrNameLst>
                                      </p:cBhvr>
                                      <p:tavLst>
                                        <p:tav tm="0">
                                          <p:val>
                                            <p:strVal val="1+#ppt_h/2"/>
                                          </p:val>
                                        </p:tav>
                                        <p:tav tm="100000">
                                          <p:val>
                                            <p:strVal val="#ppt_y"/>
                                          </p:val>
                                        </p:tav>
                                      </p:tavLst>
                                    </p:anim>
                                  </p:childTnLst>
                                </p:cTn>
                              </p:par>
                            </p:childTnLst>
                          </p:cTn>
                        </p:par>
                      </p:childTnLst>
                    </p:cTn>
                  </p:par>
                  <p:par>
                    <p:cTn id="219" fill="hold">
                      <p:stCondLst>
                        <p:cond delay="indefinite"/>
                      </p:stCondLst>
                      <p:childTnLst>
                        <p:par>
                          <p:cTn id="220" fill="hold">
                            <p:stCondLst>
                              <p:cond delay="0"/>
                            </p:stCondLst>
                            <p:childTnLst>
                              <p:par>
                                <p:cTn id="221" presetID="2" presetClass="entr" presetSubtype="4" fill="hold" grpId="0" nodeType="clickEffect">
                                  <p:stCondLst>
                                    <p:cond delay="0"/>
                                  </p:stCondLst>
                                  <p:childTnLst>
                                    <p:set>
                                      <p:cBhvr>
                                        <p:cTn id="222" dur="1" fill="hold">
                                          <p:stCondLst>
                                            <p:cond delay="0"/>
                                          </p:stCondLst>
                                        </p:cTn>
                                        <p:tgtEl>
                                          <p:spTgt spid="33"/>
                                        </p:tgtEl>
                                        <p:attrNameLst>
                                          <p:attrName>style.visibility</p:attrName>
                                        </p:attrNameLst>
                                      </p:cBhvr>
                                      <p:to>
                                        <p:strVal val="visible"/>
                                      </p:to>
                                    </p:set>
                                    <p:anim calcmode="lin" valueType="num">
                                      <p:cBhvr additive="base">
                                        <p:cTn id="223" dur="500" fill="hold"/>
                                        <p:tgtEl>
                                          <p:spTgt spid="33"/>
                                        </p:tgtEl>
                                        <p:attrNameLst>
                                          <p:attrName>ppt_x</p:attrName>
                                        </p:attrNameLst>
                                      </p:cBhvr>
                                      <p:tavLst>
                                        <p:tav tm="0">
                                          <p:val>
                                            <p:strVal val="#ppt_x"/>
                                          </p:val>
                                        </p:tav>
                                        <p:tav tm="100000">
                                          <p:val>
                                            <p:strVal val="#ppt_x"/>
                                          </p:val>
                                        </p:tav>
                                      </p:tavLst>
                                    </p:anim>
                                    <p:anim calcmode="lin" valueType="num">
                                      <p:cBhvr additive="base">
                                        <p:cTn id="224"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225" fill="hold">
                      <p:stCondLst>
                        <p:cond delay="indefinite"/>
                      </p:stCondLst>
                      <p:childTnLst>
                        <p:par>
                          <p:cTn id="226" fill="hold">
                            <p:stCondLst>
                              <p:cond delay="0"/>
                            </p:stCondLst>
                            <p:childTnLst>
                              <p:par>
                                <p:cTn id="227" presetID="25" presetClass="entr" presetSubtype="0" fill="hold" grpId="0" nodeType="clickEffect">
                                  <p:stCondLst>
                                    <p:cond delay="0"/>
                                  </p:stCondLst>
                                  <p:childTnLst>
                                    <p:set>
                                      <p:cBhvr>
                                        <p:cTn id="228" dur="1" fill="hold">
                                          <p:stCondLst>
                                            <p:cond delay="0"/>
                                          </p:stCondLst>
                                        </p:cTn>
                                        <p:tgtEl>
                                          <p:spTgt spid="3">
                                            <p:txEl>
                                              <p:pRg st="11" end="11"/>
                                            </p:txEl>
                                          </p:spTgt>
                                        </p:tgtEl>
                                        <p:attrNameLst>
                                          <p:attrName>style.visibility</p:attrName>
                                        </p:attrNameLst>
                                      </p:cBhvr>
                                      <p:to>
                                        <p:strVal val="visible"/>
                                      </p:to>
                                    </p:set>
                                    <p:anim calcmode="lin" valueType="num">
                                      <p:cBhvr>
                                        <p:cTn id="229" dur="500" decel="50000" fill="hold">
                                          <p:stCondLst>
                                            <p:cond delay="0"/>
                                          </p:stCondLst>
                                        </p:cTn>
                                        <p:tgtEl>
                                          <p:spTgt spid="3">
                                            <p:txEl>
                                              <p:pRg st="11" end="11"/>
                                            </p:txEl>
                                          </p:spTgt>
                                        </p:tgtEl>
                                        <p:attrNameLst>
                                          <p:attrName>style.rotation</p:attrName>
                                        </p:attrNameLst>
                                      </p:cBhvr>
                                      <p:tavLst>
                                        <p:tav tm="0">
                                          <p:val>
                                            <p:fltVal val="-90"/>
                                          </p:val>
                                        </p:tav>
                                        <p:tav tm="100000">
                                          <p:val>
                                            <p:fltVal val="0"/>
                                          </p:val>
                                        </p:tav>
                                      </p:tavLst>
                                    </p:anim>
                                    <p:anim calcmode="lin" valueType="num">
                                      <p:cBhvr>
                                        <p:cTn id="230" dur="500" decel="50000" fill="hold">
                                          <p:stCondLst>
                                            <p:cond delay="0"/>
                                          </p:stCondLst>
                                        </p:cTn>
                                        <p:tgtEl>
                                          <p:spTgt spid="3">
                                            <p:txEl>
                                              <p:pRg st="11" end="11"/>
                                            </p:txEl>
                                          </p:spTgt>
                                        </p:tgtEl>
                                        <p:attrNameLst>
                                          <p:attrName>ppt_w</p:attrName>
                                        </p:attrNameLst>
                                      </p:cBhvr>
                                      <p:tavLst>
                                        <p:tav tm="0">
                                          <p:val>
                                            <p:strVal val="#ppt_w"/>
                                          </p:val>
                                        </p:tav>
                                        <p:tav tm="100000">
                                          <p:val>
                                            <p:strVal val="#ppt_w*.05"/>
                                          </p:val>
                                        </p:tav>
                                      </p:tavLst>
                                    </p:anim>
                                    <p:anim calcmode="lin" valueType="num">
                                      <p:cBhvr>
                                        <p:cTn id="231" dur="500" accel="50000" fill="hold">
                                          <p:stCondLst>
                                            <p:cond delay="500"/>
                                          </p:stCondLst>
                                        </p:cTn>
                                        <p:tgtEl>
                                          <p:spTgt spid="3">
                                            <p:txEl>
                                              <p:pRg st="11" end="11"/>
                                            </p:txEl>
                                          </p:spTgt>
                                        </p:tgtEl>
                                        <p:attrNameLst>
                                          <p:attrName>ppt_w</p:attrName>
                                        </p:attrNameLst>
                                      </p:cBhvr>
                                      <p:tavLst>
                                        <p:tav tm="0">
                                          <p:val>
                                            <p:strVal val="#ppt_w*.05"/>
                                          </p:val>
                                        </p:tav>
                                        <p:tav tm="100000">
                                          <p:val>
                                            <p:strVal val="#ppt_w"/>
                                          </p:val>
                                        </p:tav>
                                      </p:tavLst>
                                    </p:anim>
                                    <p:anim calcmode="lin" valueType="num">
                                      <p:cBhvr>
                                        <p:cTn id="232" dur="1000" fill="hold"/>
                                        <p:tgtEl>
                                          <p:spTgt spid="3">
                                            <p:txEl>
                                              <p:pRg st="11" end="11"/>
                                            </p:txEl>
                                          </p:spTgt>
                                        </p:tgtEl>
                                        <p:attrNameLst>
                                          <p:attrName>ppt_h</p:attrName>
                                        </p:attrNameLst>
                                      </p:cBhvr>
                                      <p:tavLst>
                                        <p:tav tm="0">
                                          <p:val>
                                            <p:strVal val="#ppt_h"/>
                                          </p:val>
                                        </p:tav>
                                        <p:tav tm="100000">
                                          <p:val>
                                            <p:strVal val="#ppt_h"/>
                                          </p:val>
                                        </p:tav>
                                      </p:tavLst>
                                    </p:anim>
                                    <p:anim calcmode="lin" valueType="num">
                                      <p:cBhvr>
                                        <p:cTn id="233" dur="500" decel="50000" fill="hold">
                                          <p:stCondLst>
                                            <p:cond delay="0"/>
                                          </p:stCondLst>
                                        </p:cTn>
                                        <p:tgtEl>
                                          <p:spTgt spid="3">
                                            <p:txEl>
                                              <p:pRg st="11" end="11"/>
                                            </p:txEl>
                                          </p:spTgt>
                                        </p:tgtEl>
                                        <p:attrNameLst>
                                          <p:attrName>ppt_x</p:attrName>
                                        </p:attrNameLst>
                                      </p:cBhvr>
                                      <p:tavLst>
                                        <p:tav tm="0">
                                          <p:val>
                                            <p:strVal val="#ppt_x+.4"/>
                                          </p:val>
                                        </p:tav>
                                        <p:tav tm="100000">
                                          <p:val>
                                            <p:strVal val="#ppt_x"/>
                                          </p:val>
                                        </p:tav>
                                      </p:tavLst>
                                    </p:anim>
                                    <p:anim calcmode="lin" valueType="num">
                                      <p:cBhvr>
                                        <p:cTn id="234" dur="500" decel="50000" fill="hold">
                                          <p:stCondLst>
                                            <p:cond delay="0"/>
                                          </p:stCondLst>
                                        </p:cTn>
                                        <p:tgtEl>
                                          <p:spTgt spid="3">
                                            <p:txEl>
                                              <p:pRg st="11" end="11"/>
                                            </p:txEl>
                                          </p:spTgt>
                                        </p:tgtEl>
                                        <p:attrNameLst>
                                          <p:attrName>ppt_y</p:attrName>
                                        </p:attrNameLst>
                                      </p:cBhvr>
                                      <p:tavLst>
                                        <p:tav tm="0">
                                          <p:val>
                                            <p:strVal val="#ppt_y-.2"/>
                                          </p:val>
                                        </p:tav>
                                        <p:tav tm="100000">
                                          <p:val>
                                            <p:strVal val="#ppt_y+.1"/>
                                          </p:val>
                                        </p:tav>
                                      </p:tavLst>
                                    </p:anim>
                                    <p:anim calcmode="lin" valueType="num">
                                      <p:cBhvr>
                                        <p:cTn id="235" dur="500" accel="50000" fill="hold">
                                          <p:stCondLst>
                                            <p:cond delay="500"/>
                                          </p:stCondLst>
                                        </p:cTn>
                                        <p:tgtEl>
                                          <p:spTgt spid="3">
                                            <p:txEl>
                                              <p:pRg st="11" end="11"/>
                                            </p:txEl>
                                          </p:spTgt>
                                        </p:tgtEl>
                                        <p:attrNameLst>
                                          <p:attrName>ppt_y</p:attrName>
                                        </p:attrNameLst>
                                      </p:cBhvr>
                                      <p:tavLst>
                                        <p:tav tm="0">
                                          <p:val>
                                            <p:strVal val="#ppt_y+.1"/>
                                          </p:val>
                                        </p:tav>
                                        <p:tav tm="100000">
                                          <p:val>
                                            <p:strVal val="#ppt_y"/>
                                          </p:val>
                                        </p:tav>
                                      </p:tavLst>
                                    </p:anim>
                                    <p:animEffect transition="in" filter="fade">
                                      <p:cBhvr>
                                        <p:cTn id="236" dur="1000" decel="50000">
                                          <p:stCondLst>
                                            <p:cond delay="0"/>
                                          </p:stCondLst>
                                        </p:cTn>
                                        <p:tgtEl>
                                          <p:spTgt spid="3">
                                            <p:txEl>
                                              <p:pRg st="11" end="11"/>
                                            </p:txEl>
                                          </p:spTgt>
                                        </p:tgtEl>
                                      </p:cBhvr>
                                    </p:animEffect>
                                  </p:childTnLst>
                                </p:cTn>
                              </p:par>
                            </p:childTnLst>
                          </p:cTn>
                        </p:par>
                      </p:childTnLst>
                    </p:cTn>
                  </p:par>
                  <p:par>
                    <p:cTn id="237" fill="hold">
                      <p:stCondLst>
                        <p:cond delay="indefinite"/>
                      </p:stCondLst>
                      <p:childTnLst>
                        <p:par>
                          <p:cTn id="238" fill="hold">
                            <p:stCondLst>
                              <p:cond delay="0"/>
                            </p:stCondLst>
                            <p:childTnLst>
                              <p:par>
                                <p:cTn id="239" presetID="2" presetClass="entr" presetSubtype="4" fill="hold" grpId="0" nodeType="clickEffect">
                                  <p:stCondLst>
                                    <p:cond delay="0"/>
                                  </p:stCondLst>
                                  <p:childTnLst>
                                    <p:set>
                                      <p:cBhvr>
                                        <p:cTn id="240" dur="1" fill="hold">
                                          <p:stCondLst>
                                            <p:cond delay="0"/>
                                          </p:stCondLst>
                                        </p:cTn>
                                        <p:tgtEl>
                                          <p:spTgt spid="34"/>
                                        </p:tgtEl>
                                        <p:attrNameLst>
                                          <p:attrName>style.visibility</p:attrName>
                                        </p:attrNameLst>
                                      </p:cBhvr>
                                      <p:to>
                                        <p:strVal val="visible"/>
                                      </p:to>
                                    </p:set>
                                    <p:anim calcmode="lin" valueType="num">
                                      <p:cBhvr additive="base">
                                        <p:cTn id="241" dur="500" fill="hold"/>
                                        <p:tgtEl>
                                          <p:spTgt spid="34"/>
                                        </p:tgtEl>
                                        <p:attrNameLst>
                                          <p:attrName>ppt_x</p:attrName>
                                        </p:attrNameLst>
                                      </p:cBhvr>
                                      <p:tavLst>
                                        <p:tav tm="0">
                                          <p:val>
                                            <p:strVal val="#ppt_x"/>
                                          </p:val>
                                        </p:tav>
                                        <p:tav tm="100000">
                                          <p:val>
                                            <p:strVal val="#ppt_x"/>
                                          </p:val>
                                        </p:tav>
                                      </p:tavLst>
                                    </p:anim>
                                    <p:anim calcmode="lin" valueType="num">
                                      <p:cBhvr additive="base">
                                        <p:cTn id="242"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uiExpand="1"/>
      <p:bldP spid="8" grpId="0" uiExpand="1"/>
      <p:bldP spid="29" grpId="0" uiExpand="1"/>
      <p:bldP spid="30" grpId="0" uiExpand="1"/>
      <p:bldP spid="31" grpId="0" uiExpand="1"/>
      <p:bldP spid="32" grpId="0" uiExpand="1"/>
      <p:bldP spid="33" grpId="0"/>
      <p:bldP spid="34" grpId="0"/>
      <p:bldP spid="35" grpId="0"/>
      <p:bldP spid="49" grpId="0" uiExpand="1"/>
      <p:bldP spid="52" grpId="0" uiExpand="1"/>
      <p:bldP spid="53" grpId="0"/>
      <p:bldP spid="5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8229600" cy="564672"/>
          </a:xfrm>
        </p:spPr>
        <p:txBody>
          <a:bodyPr>
            <a:normAutofit fontScale="90000"/>
          </a:bodyPr>
          <a:lstStyle/>
          <a:p>
            <a:r>
              <a:rPr lang="fr-FR" sz="4000" dirty="0"/>
              <a:t>Présent de l’indicatif - corrigez les 15 fautes</a:t>
            </a:r>
            <a:endParaRPr lang="fr-FR" sz="4000" dirty="0"/>
          </a:p>
        </p:txBody>
      </p:sp>
      <p:sp>
        <p:nvSpPr>
          <p:cNvPr id="3" name="Espace réservé du contenu 2"/>
          <p:cNvSpPr>
            <a:spLocks noGrp="1"/>
          </p:cNvSpPr>
          <p:nvPr>
            <p:ph idx="1"/>
          </p:nvPr>
        </p:nvSpPr>
        <p:spPr>
          <a:xfrm>
            <a:off x="395536" y="1196752"/>
            <a:ext cx="8301608" cy="5199856"/>
          </a:xfrm>
        </p:spPr>
        <p:txBody>
          <a:bodyPr>
            <a:normAutofit fontScale="92500" lnSpcReduction="10000"/>
          </a:bodyPr>
          <a:lstStyle/>
          <a:p>
            <a:pPr marL="514350" indent="-514350">
              <a:buFont typeface="+mj-lt"/>
              <a:buAutoNum type="arabicPeriod"/>
            </a:pPr>
            <a:r>
              <a:rPr lang="fr-FR" dirty="0"/>
              <a:t>Le fabricant </a:t>
            </a:r>
            <a:r>
              <a:rPr lang="fr-FR" dirty="0" err="1"/>
              <a:t>deviend</a:t>
            </a:r>
            <a:r>
              <a:rPr lang="fr-FR" dirty="0"/>
              <a:t> de plus en plus exigeant.</a:t>
            </a:r>
          </a:p>
          <a:p>
            <a:pPr marL="514350" indent="-514350">
              <a:buFont typeface="+mj-lt"/>
              <a:buAutoNum type="arabicPeriod"/>
            </a:pPr>
            <a:r>
              <a:rPr lang="fr-FR" dirty="0"/>
              <a:t>Le médecin maintient son diagnostique.</a:t>
            </a:r>
          </a:p>
          <a:p>
            <a:pPr marL="514350" indent="-514350">
              <a:buFont typeface="+mj-lt"/>
              <a:buAutoNum type="arabicPeriod"/>
            </a:pPr>
            <a:r>
              <a:rPr lang="fr-FR" dirty="0"/>
              <a:t>J’emploi une femme de ménage espagnole qui s’</a:t>
            </a:r>
            <a:r>
              <a:rPr lang="fr-FR" dirty="0" err="1"/>
              <a:t>appèle</a:t>
            </a:r>
            <a:r>
              <a:rPr lang="fr-FR" dirty="0"/>
              <a:t> </a:t>
            </a:r>
            <a:r>
              <a:rPr lang="fr-FR" dirty="0" err="1"/>
              <a:t>Consuela</a:t>
            </a:r>
            <a:r>
              <a:rPr lang="fr-FR" dirty="0"/>
              <a:t>.</a:t>
            </a:r>
          </a:p>
          <a:p>
            <a:pPr marL="514350" indent="-514350">
              <a:buFont typeface="+mj-lt"/>
              <a:buAutoNum type="arabicPeriod"/>
            </a:pPr>
            <a:r>
              <a:rPr lang="fr-FR" dirty="0"/>
              <a:t>La banquise </a:t>
            </a:r>
            <a:r>
              <a:rPr lang="fr-FR" dirty="0" err="1"/>
              <a:t>dégelle</a:t>
            </a:r>
            <a:r>
              <a:rPr lang="fr-FR" dirty="0"/>
              <a:t> en été.</a:t>
            </a:r>
          </a:p>
          <a:p>
            <a:pPr marL="514350" indent="-514350">
              <a:buFont typeface="+mj-lt"/>
              <a:buAutoNum type="arabicPeriod"/>
            </a:pPr>
            <a:r>
              <a:rPr lang="fr-FR" dirty="0"/>
              <a:t>Nous nous </a:t>
            </a:r>
            <a:r>
              <a:rPr lang="fr-FR" dirty="0" err="1"/>
              <a:t>emploions</a:t>
            </a:r>
            <a:r>
              <a:rPr lang="fr-FR" dirty="0"/>
              <a:t> à réparer cet voiture, et nous en sommes aux essaies. </a:t>
            </a:r>
          </a:p>
          <a:p>
            <a:pPr marL="514350" indent="-514350">
              <a:buFont typeface="+mj-lt"/>
              <a:buAutoNum type="arabicPeriod"/>
            </a:pPr>
            <a:r>
              <a:rPr lang="fr-FR" dirty="0"/>
              <a:t>L’appelle du grand large </a:t>
            </a:r>
            <a:r>
              <a:rPr lang="fr-FR" dirty="0" err="1"/>
              <a:t>deviend</a:t>
            </a:r>
            <a:r>
              <a:rPr lang="fr-FR" dirty="0"/>
              <a:t> irrésistible.</a:t>
            </a:r>
          </a:p>
          <a:p>
            <a:pPr marL="514350" indent="-514350">
              <a:buFont typeface="+mj-lt"/>
              <a:buAutoNum type="arabicPeriod"/>
            </a:pPr>
            <a:r>
              <a:rPr lang="fr-FR" dirty="0"/>
              <a:t>Vous discuter toujours, même quand la </a:t>
            </a:r>
            <a:r>
              <a:rPr lang="fr-FR" dirty="0" err="1"/>
              <a:t>discution</a:t>
            </a:r>
            <a:r>
              <a:rPr lang="fr-FR" dirty="0"/>
              <a:t> est terminée!</a:t>
            </a:r>
          </a:p>
          <a:p>
            <a:pPr marL="514350" indent="-514350">
              <a:buFont typeface="+mj-lt"/>
              <a:buAutoNum type="arabicPeriod"/>
            </a:pPr>
            <a:r>
              <a:rPr lang="fr-FR" dirty="0"/>
              <a:t>Vous </a:t>
            </a:r>
            <a:r>
              <a:rPr lang="fr-FR" dirty="0" err="1"/>
              <a:t>disez</a:t>
            </a:r>
            <a:r>
              <a:rPr lang="fr-FR" dirty="0"/>
              <a:t> n’importe quoi!</a:t>
            </a:r>
          </a:p>
          <a:p>
            <a:pPr marL="514350" indent="-514350">
              <a:buFont typeface="+mj-lt"/>
              <a:buAutoNum type="arabicPeriod"/>
            </a:pPr>
            <a:r>
              <a:rPr lang="fr-FR" dirty="0"/>
              <a:t>Hier soir, j’ai été courir au bord de la mer.</a:t>
            </a:r>
          </a:p>
          <a:p>
            <a:pPr marL="514350" indent="-514350">
              <a:buFont typeface="+mj-lt"/>
              <a:buAutoNum type="arabicPeriod"/>
            </a:pPr>
            <a:r>
              <a:rPr lang="fr-FR" dirty="0" err="1"/>
              <a:t>Faisez</a:t>
            </a:r>
            <a:r>
              <a:rPr lang="fr-FR" dirty="0"/>
              <a:t>  ce que vous dites! </a:t>
            </a:r>
          </a:p>
          <a:p>
            <a:pPr marL="514350" indent="-514350">
              <a:buFont typeface="+mj-lt"/>
              <a:buAutoNum type="arabicPeriod"/>
            </a:pPr>
            <a:endParaRPr lang="fr-FR" dirty="0"/>
          </a:p>
          <a:p>
            <a:pPr marL="514350" indent="-514350">
              <a:buFont typeface="+mj-lt"/>
              <a:buAutoNum type="arabicPeriod"/>
            </a:pPr>
            <a:endParaRPr lang="fr-FR" dirty="0"/>
          </a:p>
        </p:txBody>
      </p:sp>
      <p:sp>
        <p:nvSpPr>
          <p:cNvPr id="6" name="ZoneTexte 5"/>
          <p:cNvSpPr txBox="1"/>
          <p:nvPr/>
        </p:nvSpPr>
        <p:spPr>
          <a:xfrm>
            <a:off x="3419872" y="1124744"/>
            <a:ext cx="432048" cy="584775"/>
          </a:xfrm>
          <a:prstGeom prst="rect">
            <a:avLst/>
          </a:prstGeom>
          <a:noFill/>
        </p:spPr>
        <p:txBody>
          <a:bodyPr wrap="square" rtlCol="0">
            <a:spAutoFit/>
          </a:bodyPr>
          <a:lstStyle/>
          <a:p>
            <a:r>
              <a:rPr lang="fr-FR" sz="3200" dirty="0">
                <a:solidFill>
                  <a:srgbClr val="FF0000"/>
                </a:solidFill>
              </a:rPr>
              <a:t>t</a:t>
            </a:r>
          </a:p>
        </p:txBody>
      </p:sp>
      <p:sp>
        <p:nvSpPr>
          <p:cNvPr id="8" name="ZoneTexte 7"/>
          <p:cNvSpPr txBox="1"/>
          <p:nvPr/>
        </p:nvSpPr>
        <p:spPr>
          <a:xfrm>
            <a:off x="5652120" y="1340768"/>
            <a:ext cx="648072" cy="769441"/>
          </a:xfrm>
          <a:prstGeom prst="rect">
            <a:avLst/>
          </a:prstGeom>
          <a:noFill/>
        </p:spPr>
        <p:txBody>
          <a:bodyPr wrap="square" rtlCol="0">
            <a:spAutoFit/>
          </a:bodyPr>
          <a:lstStyle/>
          <a:p>
            <a:r>
              <a:rPr lang="fr-FR" sz="4400" dirty="0">
                <a:solidFill>
                  <a:srgbClr val="FF0000"/>
                </a:solidFill>
              </a:rPr>
              <a:t>c</a:t>
            </a:r>
          </a:p>
        </p:txBody>
      </p:sp>
      <p:sp>
        <p:nvSpPr>
          <p:cNvPr id="29" name="ZoneTexte 28"/>
          <p:cNvSpPr txBox="1"/>
          <p:nvPr/>
        </p:nvSpPr>
        <p:spPr>
          <a:xfrm>
            <a:off x="2915816" y="2636912"/>
            <a:ext cx="936104" cy="584775"/>
          </a:xfrm>
          <a:prstGeom prst="rect">
            <a:avLst/>
          </a:prstGeom>
          <a:noFill/>
        </p:spPr>
        <p:txBody>
          <a:bodyPr wrap="square" rtlCol="0">
            <a:spAutoFit/>
          </a:bodyPr>
          <a:lstStyle/>
          <a:p>
            <a:r>
              <a:rPr lang="fr-FR" sz="3200" dirty="0" err="1">
                <a:solidFill>
                  <a:srgbClr val="FF0000"/>
                </a:solidFill>
              </a:rPr>
              <a:t>èle</a:t>
            </a:r>
            <a:endParaRPr lang="fr-FR" sz="3200" dirty="0">
              <a:solidFill>
                <a:srgbClr val="FF0000"/>
              </a:solidFill>
            </a:endParaRPr>
          </a:p>
        </p:txBody>
      </p:sp>
      <p:sp>
        <p:nvSpPr>
          <p:cNvPr id="30" name="ZoneTexte 29"/>
          <p:cNvSpPr txBox="1"/>
          <p:nvPr/>
        </p:nvSpPr>
        <p:spPr>
          <a:xfrm>
            <a:off x="3131840" y="3068960"/>
            <a:ext cx="648072" cy="523220"/>
          </a:xfrm>
          <a:prstGeom prst="rect">
            <a:avLst/>
          </a:prstGeom>
          <a:noFill/>
        </p:spPr>
        <p:txBody>
          <a:bodyPr wrap="square" rtlCol="0">
            <a:spAutoFit/>
          </a:bodyPr>
          <a:lstStyle/>
          <a:p>
            <a:r>
              <a:rPr lang="fr-FR" sz="2800" dirty="0">
                <a:solidFill>
                  <a:srgbClr val="FF0000"/>
                </a:solidFill>
              </a:rPr>
              <a:t>y</a:t>
            </a:r>
          </a:p>
        </p:txBody>
      </p:sp>
      <p:sp>
        <p:nvSpPr>
          <p:cNvPr id="31" name="ZoneTexte 30"/>
          <p:cNvSpPr txBox="1"/>
          <p:nvPr/>
        </p:nvSpPr>
        <p:spPr>
          <a:xfrm>
            <a:off x="5220072" y="3068960"/>
            <a:ext cx="1224136" cy="584775"/>
          </a:xfrm>
          <a:prstGeom prst="rect">
            <a:avLst/>
          </a:prstGeom>
          <a:noFill/>
        </p:spPr>
        <p:txBody>
          <a:bodyPr wrap="square" rtlCol="0">
            <a:spAutoFit/>
          </a:bodyPr>
          <a:lstStyle/>
          <a:p>
            <a:r>
              <a:rPr lang="fr-FR" sz="3200" dirty="0" err="1">
                <a:solidFill>
                  <a:srgbClr val="FF0000"/>
                </a:solidFill>
              </a:rPr>
              <a:t>tte</a:t>
            </a:r>
            <a:endParaRPr lang="fr-FR" sz="3200" dirty="0">
              <a:solidFill>
                <a:srgbClr val="FF0000"/>
              </a:solidFill>
            </a:endParaRPr>
          </a:p>
        </p:txBody>
      </p:sp>
      <p:sp>
        <p:nvSpPr>
          <p:cNvPr id="32" name="ZoneTexte 31"/>
          <p:cNvSpPr txBox="1"/>
          <p:nvPr/>
        </p:nvSpPr>
        <p:spPr>
          <a:xfrm>
            <a:off x="5004048" y="3717033"/>
            <a:ext cx="648072" cy="646331"/>
          </a:xfrm>
          <a:prstGeom prst="rect">
            <a:avLst/>
          </a:prstGeom>
          <a:noFill/>
        </p:spPr>
        <p:txBody>
          <a:bodyPr wrap="square" rtlCol="0">
            <a:spAutoFit/>
          </a:bodyPr>
          <a:lstStyle/>
          <a:p>
            <a:r>
              <a:rPr lang="fr-FR" sz="3600" dirty="0">
                <a:solidFill>
                  <a:srgbClr val="FF0000"/>
                </a:solidFill>
              </a:rPr>
              <a:t>t</a:t>
            </a:r>
          </a:p>
        </p:txBody>
      </p:sp>
      <p:sp>
        <p:nvSpPr>
          <p:cNvPr id="34" name="ZoneTexte 33"/>
          <p:cNvSpPr txBox="1"/>
          <p:nvPr/>
        </p:nvSpPr>
        <p:spPr>
          <a:xfrm>
            <a:off x="1331640" y="5733256"/>
            <a:ext cx="1008112" cy="584775"/>
          </a:xfrm>
          <a:prstGeom prst="rect">
            <a:avLst/>
          </a:prstGeom>
          <a:noFill/>
        </p:spPr>
        <p:txBody>
          <a:bodyPr wrap="square" rtlCol="0">
            <a:spAutoFit/>
          </a:bodyPr>
          <a:lstStyle/>
          <a:p>
            <a:r>
              <a:rPr lang="fr-FR" sz="3200" dirty="0">
                <a:solidFill>
                  <a:srgbClr val="FF0000"/>
                </a:solidFill>
              </a:rPr>
              <a:t>tes</a:t>
            </a:r>
          </a:p>
        </p:txBody>
      </p:sp>
      <p:sp>
        <p:nvSpPr>
          <p:cNvPr id="35" name="ZoneTexte 34"/>
          <p:cNvSpPr txBox="1"/>
          <p:nvPr/>
        </p:nvSpPr>
        <p:spPr>
          <a:xfrm>
            <a:off x="6660232" y="4221088"/>
            <a:ext cx="648072" cy="584775"/>
          </a:xfrm>
          <a:prstGeom prst="rect">
            <a:avLst/>
          </a:prstGeom>
          <a:noFill/>
        </p:spPr>
        <p:txBody>
          <a:bodyPr wrap="square" rtlCol="0">
            <a:spAutoFit/>
          </a:bodyPr>
          <a:lstStyle/>
          <a:p>
            <a:r>
              <a:rPr lang="fr-FR" sz="3200" dirty="0" err="1">
                <a:solidFill>
                  <a:srgbClr val="FF0000"/>
                </a:solidFill>
              </a:rPr>
              <a:t>ss</a:t>
            </a:r>
            <a:endParaRPr lang="fr-FR" sz="3200" dirty="0">
              <a:solidFill>
                <a:srgbClr val="FF0000"/>
              </a:solidFill>
            </a:endParaRPr>
          </a:p>
        </p:txBody>
      </p:sp>
      <p:sp>
        <p:nvSpPr>
          <p:cNvPr id="49" name="ZoneTexte 48"/>
          <p:cNvSpPr txBox="1"/>
          <p:nvPr/>
        </p:nvSpPr>
        <p:spPr>
          <a:xfrm>
            <a:off x="7524328" y="1916832"/>
            <a:ext cx="1224136" cy="584775"/>
          </a:xfrm>
          <a:prstGeom prst="rect">
            <a:avLst/>
          </a:prstGeom>
          <a:noFill/>
        </p:spPr>
        <p:txBody>
          <a:bodyPr wrap="square" rtlCol="0">
            <a:spAutoFit/>
          </a:bodyPr>
          <a:lstStyle/>
          <a:p>
            <a:r>
              <a:rPr lang="fr-FR" sz="3200" dirty="0">
                <a:solidFill>
                  <a:srgbClr val="FF0000"/>
                </a:solidFill>
              </a:rPr>
              <a:t>elle</a:t>
            </a:r>
          </a:p>
        </p:txBody>
      </p:sp>
      <p:sp>
        <p:nvSpPr>
          <p:cNvPr id="52" name="ZoneTexte 51"/>
          <p:cNvSpPr txBox="1"/>
          <p:nvPr/>
        </p:nvSpPr>
        <p:spPr>
          <a:xfrm>
            <a:off x="1835696" y="1916832"/>
            <a:ext cx="504056" cy="584775"/>
          </a:xfrm>
          <a:prstGeom prst="rect">
            <a:avLst/>
          </a:prstGeom>
          <a:noFill/>
        </p:spPr>
        <p:txBody>
          <a:bodyPr wrap="square" rtlCol="0">
            <a:spAutoFit/>
          </a:bodyPr>
          <a:lstStyle/>
          <a:p>
            <a:r>
              <a:rPr lang="fr-FR" sz="3200" dirty="0" err="1">
                <a:solidFill>
                  <a:srgbClr val="FF0000"/>
                </a:solidFill>
              </a:rPr>
              <a:t>ie</a:t>
            </a:r>
            <a:endParaRPr lang="fr-FR" sz="3200" dirty="0">
              <a:solidFill>
                <a:srgbClr val="FF0000"/>
              </a:solidFill>
            </a:endParaRPr>
          </a:p>
        </p:txBody>
      </p:sp>
      <p:sp>
        <p:nvSpPr>
          <p:cNvPr id="53" name="ZoneTexte 52"/>
          <p:cNvSpPr txBox="1"/>
          <p:nvPr/>
        </p:nvSpPr>
        <p:spPr>
          <a:xfrm>
            <a:off x="2483768" y="4221088"/>
            <a:ext cx="648072" cy="584775"/>
          </a:xfrm>
          <a:prstGeom prst="rect">
            <a:avLst/>
          </a:prstGeom>
          <a:noFill/>
        </p:spPr>
        <p:txBody>
          <a:bodyPr wrap="square" rtlCol="0">
            <a:spAutoFit/>
          </a:bodyPr>
          <a:lstStyle/>
          <a:p>
            <a:r>
              <a:rPr lang="fr-FR" sz="3200" dirty="0">
                <a:solidFill>
                  <a:srgbClr val="FF0000"/>
                </a:solidFill>
              </a:rPr>
              <a:t>z</a:t>
            </a:r>
          </a:p>
        </p:txBody>
      </p:sp>
      <p:sp>
        <p:nvSpPr>
          <p:cNvPr id="55" name="ZoneTexte 54"/>
          <p:cNvSpPr txBox="1"/>
          <p:nvPr/>
        </p:nvSpPr>
        <p:spPr>
          <a:xfrm>
            <a:off x="1835696" y="4797152"/>
            <a:ext cx="720080" cy="584775"/>
          </a:xfrm>
          <a:prstGeom prst="rect">
            <a:avLst/>
          </a:prstGeom>
          <a:noFill/>
        </p:spPr>
        <p:txBody>
          <a:bodyPr wrap="square" rtlCol="0">
            <a:spAutoFit/>
          </a:bodyPr>
          <a:lstStyle/>
          <a:p>
            <a:r>
              <a:rPr lang="fr-FR" sz="3200" dirty="0">
                <a:solidFill>
                  <a:srgbClr val="FF0000"/>
                </a:solidFill>
              </a:rPr>
              <a:t>tes</a:t>
            </a:r>
          </a:p>
        </p:txBody>
      </p:sp>
      <p:cxnSp>
        <p:nvCxnSpPr>
          <p:cNvPr id="59" name="Connecteur droit 58"/>
          <p:cNvCxnSpPr/>
          <p:nvPr/>
        </p:nvCxnSpPr>
        <p:spPr>
          <a:xfrm>
            <a:off x="3275856" y="3501008"/>
            <a:ext cx="216024" cy="3600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a:off x="1907704" y="3861048"/>
            <a:ext cx="216024" cy="3600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ZoneTexte 20"/>
          <p:cNvSpPr txBox="1"/>
          <p:nvPr/>
        </p:nvSpPr>
        <p:spPr>
          <a:xfrm>
            <a:off x="1907704" y="5229200"/>
            <a:ext cx="2160240" cy="461665"/>
          </a:xfrm>
          <a:prstGeom prst="rect">
            <a:avLst/>
          </a:prstGeom>
          <a:noFill/>
        </p:spPr>
        <p:txBody>
          <a:bodyPr wrap="square" rtlCol="0">
            <a:spAutoFit/>
          </a:bodyPr>
          <a:lstStyle/>
          <a:p>
            <a:r>
              <a:rPr lang="fr-FR" sz="2400" dirty="0">
                <a:solidFill>
                  <a:srgbClr val="FF0000"/>
                </a:solidFill>
              </a:rPr>
              <a:t>je suis allé</a:t>
            </a:r>
          </a:p>
        </p:txBody>
      </p:sp>
    </p:spTree>
    <p:extLst>
      <p:ext uri="{BB962C8B-B14F-4D97-AF65-F5344CB8AC3E}">
        <p14:creationId xmlns:p14="http://schemas.microsoft.com/office/powerpoint/2010/main" val="4182105984"/>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ircle(in)">
                                      <p:cBhvr>
                                        <p:cTn id="13" dur="2000"/>
                                        <p:tgtEl>
                                          <p:spTgt spid="3">
                                            <p:txEl>
                                              <p:pRg st="2" end="2"/>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ircle(in)">
                                      <p:cBhvr>
                                        <p:cTn id="16" dur="2000"/>
                                        <p:tgtEl>
                                          <p:spTgt spid="3">
                                            <p:txEl>
                                              <p:pRg st="3" end="3"/>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ircle(in)">
                                      <p:cBhvr>
                                        <p:cTn id="19" dur="2000"/>
                                        <p:tgtEl>
                                          <p:spTgt spid="3">
                                            <p:txEl>
                                              <p:pRg st="4" end="4"/>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ircle(in)">
                                      <p:cBhvr>
                                        <p:cTn id="22" dur="2000"/>
                                        <p:tgtEl>
                                          <p:spTgt spid="3">
                                            <p:txEl>
                                              <p:pRg st="5" end="5"/>
                                            </p:txEl>
                                          </p:spTgt>
                                        </p:tgtEl>
                                      </p:cBhvr>
                                    </p:animEffect>
                                  </p:childTnLst>
                                </p:cTn>
                              </p:par>
                              <p:par>
                                <p:cTn id="23" presetID="6" presetClass="entr" presetSubtype="16"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circle(in)">
                                      <p:cBhvr>
                                        <p:cTn id="25" dur="2000"/>
                                        <p:tgtEl>
                                          <p:spTgt spid="3">
                                            <p:txEl>
                                              <p:pRg st="6" end="6"/>
                                            </p:txEl>
                                          </p:spTgt>
                                        </p:tgtEl>
                                      </p:cBhvr>
                                    </p:animEffect>
                                  </p:childTnLst>
                                </p:cTn>
                              </p:par>
                              <p:par>
                                <p:cTn id="26" presetID="6" presetClass="entr" presetSubtype="16"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circle(in)">
                                      <p:cBhvr>
                                        <p:cTn id="28" dur="2000"/>
                                        <p:tgtEl>
                                          <p:spTgt spid="3">
                                            <p:txEl>
                                              <p:pRg st="7" end="7"/>
                                            </p:txEl>
                                          </p:spTgt>
                                        </p:tgtEl>
                                      </p:cBhvr>
                                    </p:animEffect>
                                  </p:childTnLst>
                                </p:cTn>
                              </p:par>
                              <p:par>
                                <p:cTn id="29" presetID="6" presetClass="entr" presetSubtype="16"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circle(in)">
                                      <p:cBhvr>
                                        <p:cTn id="31" dur="2000"/>
                                        <p:tgtEl>
                                          <p:spTgt spid="3">
                                            <p:txEl>
                                              <p:pRg st="8" end="8"/>
                                            </p:txEl>
                                          </p:spTgt>
                                        </p:tgtEl>
                                      </p:cBhvr>
                                    </p:animEffect>
                                  </p:childTnLst>
                                </p:cTn>
                              </p:par>
                              <p:par>
                                <p:cTn id="32" presetID="6" presetClass="entr" presetSubtype="16"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circle(in)">
                                      <p:cBhvr>
                                        <p:cTn id="34" dur="2000"/>
                                        <p:tgtEl>
                                          <p:spTgt spid="3">
                                            <p:txEl>
                                              <p:pRg st="9" end="9"/>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additive="base">
                                        <p:cTn id="39" dur="500" fill="hold"/>
                                        <p:tgtEl>
                                          <p:spTgt spid="6"/>
                                        </p:tgtEl>
                                        <p:attrNameLst>
                                          <p:attrName>ppt_x</p:attrName>
                                        </p:attrNameLst>
                                      </p:cBhvr>
                                      <p:tavLst>
                                        <p:tav tm="0">
                                          <p:val>
                                            <p:strVal val="#ppt_x"/>
                                          </p:val>
                                        </p:tav>
                                        <p:tav tm="100000">
                                          <p:val>
                                            <p:strVal val="#ppt_x"/>
                                          </p:val>
                                        </p:tav>
                                      </p:tavLst>
                                    </p:anim>
                                    <p:anim calcmode="lin" valueType="num">
                                      <p:cBhvr additive="base">
                                        <p:cTn id="4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 calcmode="lin" valueType="num">
                                      <p:cBhvr additive="base">
                                        <p:cTn id="45" dur="500" fill="hold"/>
                                        <p:tgtEl>
                                          <p:spTgt spid="8"/>
                                        </p:tgtEl>
                                        <p:attrNameLst>
                                          <p:attrName>ppt_x</p:attrName>
                                        </p:attrNameLst>
                                      </p:cBhvr>
                                      <p:tavLst>
                                        <p:tav tm="0">
                                          <p:val>
                                            <p:strVal val="#ppt_x"/>
                                          </p:val>
                                        </p:tav>
                                        <p:tav tm="100000">
                                          <p:val>
                                            <p:strVal val="#ppt_x"/>
                                          </p:val>
                                        </p:tav>
                                      </p:tavLst>
                                    </p:anim>
                                    <p:anim calcmode="lin" valueType="num">
                                      <p:cBhvr additive="base">
                                        <p:cTn id="4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52"/>
                                        </p:tgtEl>
                                        <p:attrNameLst>
                                          <p:attrName>style.visibility</p:attrName>
                                        </p:attrNameLst>
                                      </p:cBhvr>
                                      <p:to>
                                        <p:strVal val="visible"/>
                                      </p:to>
                                    </p:set>
                                    <p:anim calcmode="lin" valueType="num">
                                      <p:cBhvr additive="base">
                                        <p:cTn id="51" dur="500" fill="hold"/>
                                        <p:tgtEl>
                                          <p:spTgt spid="52"/>
                                        </p:tgtEl>
                                        <p:attrNameLst>
                                          <p:attrName>ppt_x</p:attrName>
                                        </p:attrNameLst>
                                      </p:cBhvr>
                                      <p:tavLst>
                                        <p:tav tm="0">
                                          <p:val>
                                            <p:strVal val="#ppt_x"/>
                                          </p:val>
                                        </p:tav>
                                        <p:tav tm="100000">
                                          <p:val>
                                            <p:strVal val="#ppt_x"/>
                                          </p:val>
                                        </p:tav>
                                      </p:tavLst>
                                    </p:anim>
                                    <p:anim calcmode="lin" valueType="num">
                                      <p:cBhvr additive="base">
                                        <p:cTn id="52"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49"/>
                                        </p:tgtEl>
                                        <p:attrNameLst>
                                          <p:attrName>style.visibility</p:attrName>
                                        </p:attrNameLst>
                                      </p:cBhvr>
                                      <p:to>
                                        <p:strVal val="visible"/>
                                      </p:to>
                                    </p:set>
                                    <p:anim calcmode="lin" valueType="num">
                                      <p:cBhvr additive="base">
                                        <p:cTn id="57" dur="500" fill="hold"/>
                                        <p:tgtEl>
                                          <p:spTgt spid="49"/>
                                        </p:tgtEl>
                                        <p:attrNameLst>
                                          <p:attrName>ppt_x</p:attrName>
                                        </p:attrNameLst>
                                      </p:cBhvr>
                                      <p:tavLst>
                                        <p:tav tm="0">
                                          <p:val>
                                            <p:strVal val="#ppt_x"/>
                                          </p:val>
                                        </p:tav>
                                        <p:tav tm="100000">
                                          <p:val>
                                            <p:strVal val="#ppt_x"/>
                                          </p:val>
                                        </p:tav>
                                      </p:tavLst>
                                    </p:anim>
                                    <p:anim calcmode="lin" valueType="num">
                                      <p:cBhvr additive="base">
                                        <p:cTn id="58"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29"/>
                                        </p:tgtEl>
                                        <p:attrNameLst>
                                          <p:attrName>style.visibility</p:attrName>
                                        </p:attrNameLst>
                                      </p:cBhvr>
                                      <p:to>
                                        <p:strVal val="visible"/>
                                      </p:to>
                                    </p:set>
                                    <p:anim calcmode="lin" valueType="num">
                                      <p:cBhvr additive="base">
                                        <p:cTn id="63" dur="500" fill="hold"/>
                                        <p:tgtEl>
                                          <p:spTgt spid="29"/>
                                        </p:tgtEl>
                                        <p:attrNameLst>
                                          <p:attrName>ppt_x</p:attrName>
                                        </p:attrNameLst>
                                      </p:cBhvr>
                                      <p:tavLst>
                                        <p:tav tm="0">
                                          <p:val>
                                            <p:strVal val="#ppt_x"/>
                                          </p:val>
                                        </p:tav>
                                        <p:tav tm="100000">
                                          <p:val>
                                            <p:strVal val="#ppt_x"/>
                                          </p:val>
                                        </p:tav>
                                      </p:tavLst>
                                    </p:anim>
                                    <p:anim calcmode="lin" valueType="num">
                                      <p:cBhvr additive="base">
                                        <p:cTn id="6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30"/>
                                        </p:tgtEl>
                                        <p:attrNameLst>
                                          <p:attrName>style.visibility</p:attrName>
                                        </p:attrNameLst>
                                      </p:cBhvr>
                                      <p:to>
                                        <p:strVal val="visible"/>
                                      </p:to>
                                    </p:set>
                                    <p:anim calcmode="lin" valueType="num">
                                      <p:cBhvr additive="base">
                                        <p:cTn id="69" dur="500" fill="hold"/>
                                        <p:tgtEl>
                                          <p:spTgt spid="30"/>
                                        </p:tgtEl>
                                        <p:attrNameLst>
                                          <p:attrName>ppt_x</p:attrName>
                                        </p:attrNameLst>
                                      </p:cBhvr>
                                      <p:tavLst>
                                        <p:tav tm="0">
                                          <p:val>
                                            <p:strVal val="#ppt_x"/>
                                          </p:val>
                                        </p:tav>
                                        <p:tav tm="100000">
                                          <p:val>
                                            <p:strVal val="#ppt_x"/>
                                          </p:val>
                                        </p:tav>
                                      </p:tavLst>
                                    </p:anim>
                                    <p:anim calcmode="lin" valueType="num">
                                      <p:cBhvr additive="base">
                                        <p:cTn id="70"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31"/>
                                        </p:tgtEl>
                                        <p:attrNameLst>
                                          <p:attrName>style.visibility</p:attrName>
                                        </p:attrNameLst>
                                      </p:cBhvr>
                                      <p:to>
                                        <p:strVal val="visible"/>
                                      </p:to>
                                    </p:set>
                                    <p:anim calcmode="lin" valueType="num">
                                      <p:cBhvr additive="base">
                                        <p:cTn id="75" dur="500" fill="hold"/>
                                        <p:tgtEl>
                                          <p:spTgt spid="31"/>
                                        </p:tgtEl>
                                        <p:attrNameLst>
                                          <p:attrName>ppt_x</p:attrName>
                                        </p:attrNameLst>
                                      </p:cBhvr>
                                      <p:tavLst>
                                        <p:tav tm="0">
                                          <p:val>
                                            <p:strVal val="#ppt_x"/>
                                          </p:val>
                                        </p:tav>
                                        <p:tav tm="100000">
                                          <p:val>
                                            <p:strVal val="#ppt_x"/>
                                          </p:val>
                                        </p:tav>
                                      </p:tavLst>
                                    </p:anim>
                                    <p:anim calcmode="lin" valueType="num">
                                      <p:cBhvr additive="base">
                                        <p:cTn id="7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nodeType="clickEffect">
                                  <p:stCondLst>
                                    <p:cond delay="0"/>
                                  </p:stCondLst>
                                  <p:childTnLst>
                                    <p:set>
                                      <p:cBhvr>
                                        <p:cTn id="80" dur="1" fill="hold">
                                          <p:stCondLst>
                                            <p:cond delay="0"/>
                                          </p:stCondLst>
                                        </p:cTn>
                                        <p:tgtEl>
                                          <p:spTgt spid="59"/>
                                        </p:tgtEl>
                                        <p:attrNameLst>
                                          <p:attrName>style.visibility</p:attrName>
                                        </p:attrNameLst>
                                      </p:cBhvr>
                                      <p:to>
                                        <p:strVal val="visible"/>
                                      </p:to>
                                    </p:set>
                                    <p:anim calcmode="lin" valueType="num">
                                      <p:cBhvr additive="base">
                                        <p:cTn id="81" dur="500" fill="hold"/>
                                        <p:tgtEl>
                                          <p:spTgt spid="59"/>
                                        </p:tgtEl>
                                        <p:attrNameLst>
                                          <p:attrName>ppt_x</p:attrName>
                                        </p:attrNameLst>
                                      </p:cBhvr>
                                      <p:tavLst>
                                        <p:tav tm="0">
                                          <p:val>
                                            <p:strVal val="#ppt_x"/>
                                          </p:val>
                                        </p:tav>
                                        <p:tav tm="100000">
                                          <p:val>
                                            <p:strVal val="#ppt_x"/>
                                          </p:val>
                                        </p:tav>
                                      </p:tavLst>
                                    </p:anim>
                                    <p:anim calcmode="lin" valueType="num">
                                      <p:cBhvr additive="base">
                                        <p:cTn id="82"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nodeType="clickEffect">
                                  <p:stCondLst>
                                    <p:cond delay="0"/>
                                  </p:stCondLst>
                                  <p:childTnLst>
                                    <p:set>
                                      <p:cBhvr>
                                        <p:cTn id="86" dur="1" fill="hold">
                                          <p:stCondLst>
                                            <p:cond delay="0"/>
                                          </p:stCondLst>
                                        </p:cTn>
                                        <p:tgtEl>
                                          <p:spTgt spid="20"/>
                                        </p:tgtEl>
                                        <p:attrNameLst>
                                          <p:attrName>style.visibility</p:attrName>
                                        </p:attrNameLst>
                                      </p:cBhvr>
                                      <p:to>
                                        <p:strVal val="visible"/>
                                      </p:to>
                                    </p:set>
                                    <p:anim calcmode="lin" valueType="num">
                                      <p:cBhvr additive="base">
                                        <p:cTn id="87" dur="500" fill="hold"/>
                                        <p:tgtEl>
                                          <p:spTgt spid="20"/>
                                        </p:tgtEl>
                                        <p:attrNameLst>
                                          <p:attrName>ppt_x</p:attrName>
                                        </p:attrNameLst>
                                      </p:cBhvr>
                                      <p:tavLst>
                                        <p:tav tm="0">
                                          <p:val>
                                            <p:strVal val="#ppt_x"/>
                                          </p:val>
                                        </p:tav>
                                        <p:tav tm="100000">
                                          <p:val>
                                            <p:strVal val="#ppt_x"/>
                                          </p:val>
                                        </p:tav>
                                      </p:tavLst>
                                    </p:anim>
                                    <p:anim calcmode="lin" valueType="num">
                                      <p:cBhvr additive="base">
                                        <p:cTn id="8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grpId="0" nodeType="clickEffect">
                                  <p:stCondLst>
                                    <p:cond delay="0"/>
                                  </p:stCondLst>
                                  <p:childTnLst>
                                    <p:set>
                                      <p:cBhvr>
                                        <p:cTn id="92" dur="1" fill="hold">
                                          <p:stCondLst>
                                            <p:cond delay="0"/>
                                          </p:stCondLst>
                                        </p:cTn>
                                        <p:tgtEl>
                                          <p:spTgt spid="32"/>
                                        </p:tgtEl>
                                        <p:attrNameLst>
                                          <p:attrName>style.visibility</p:attrName>
                                        </p:attrNameLst>
                                      </p:cBhvr>
                                      <p:to>
                                        <p:strVal val="visible"/>
                                      </p:to>
                                    </p:set>
                                    <p:anim calcmode="lin" valueType="num">
                                      <p:cBhvr additive="base">
                                        <p:cTn id="93" dur="500" fill="hold"/>
                                        <p:tgtEl>
                                          <p:spTgt spid="32"/>
                                        </p:tgtEl>
                                        <p:attrNameLst>
                                          <p:attrName>ppt_x</p:attrName>
                                        </p:attrNameLst>
                                      </p:cBhvr>
                                      <p:tavLst>
                                        <p:tav tm="0">
                                          <p:val>
                                            <p:strVal val="#ppt_x"/>
                                          </p:val>
                                        </p:tav>
                                        <p:tav tm="100000">
                                          <p:val>
                                            <p:strVal val="#ppt_x"/>
                                          </p:val>
                                        </p:tav>
                                      </p:tavLst>
                                    </p:anim>
                                    <p:anim calcmode="lin" valueType="num">
                                      <p:cBhvr additive="base">
                                        <p:cTn id="94"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grpId="0" nodeType="clickEffect">
                                  <p:stCondLst>
                                    <p:cond delay="0"/>
                                  </p:stCondLst>
                                  <p:childTnLst>
                                    <p:set>
                                      <p:cBhvr>
                                        <p:cTn id="98" dur="1" fill="hold">
                                          <p:stCondLst>
                                            <p:cond delay="0"/>
                                          </p:stCondLst>
                                        </p:cTn>
                                        <p:tgtEl>
                                          <p:spTgt spid="53"/>
                                        </p:tgtEl>
                                        <p:attrNameLst>
                                          <p:attrName>style.visibility</p:attrName>
                                        </p:attrNameLst>
                                      </p:cBhvr>
                                      <p:to>
                                        <p:strVal val="visible"/>
                                      </p:to>
                                    </p:set>
                                    <p:anim calcmode="lin" valueType="num">
                                      <p:cBhvr additive="base">
                                        <p:cTn id="99" dur="500" fill="hold"/>
                                        <p:tgtEl>
                                          <p:spTgt spid="53"/>
                                        </p:tgtEl>
                                        <p:attrNameLst>
                                          <p:attrName>ppt_x</p:attrName>
                                        </p:attrNameLst>
                                      </p:cBhvr>
                                      <p:tavLst>
                                        <p:tav tm="0">
                                          <p:val>
                                            <p:strVal val="#ppt_x"/>
                                          </p:val>
                                        </p:tav>
                                        <p:tav tm="100000">
                                          <p:val>
                                            <p:strVal val="#ppt_x"/>
                                          </p:val>
                                        </p:tav>
                                      </p:tavLst>
                                    </p:anim>
                                    <p:anim calcmode="lin" valueType="num">
                                      <p:cBhvr additive="base">
                                        <p:cTn id="100"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ntr" presetSubtype="4" fill="hold" grpId="0" nodeType="clickEffect">
                                  <p:stCondLst>
                                    <p:cond delay="0"/>
                                  </p:stCondLst>
                                  <p:childTnLst>
                                    <p:set>
                                      <p:cBhvr>
                                        <p:cTn id="104" dur="1" fill="hold">
                                          <p:stCondLst>
                                            <p:cond delay="0"/>
                                          </p:stCondLst>
                                        </p:cTn>
                                        <p:tgtEl>
                                          <p:spTgt spid="35"/>
                                        </p:tgtEl>
                                        <p:attrNameLst>
                                          <p:attrName>style.visibility</p:attrName>
                                        </p:attrNameLst>
                                      </p:cBhvr>
                                      <p:to>
                                        <p:strVal val="visible"/>
                                      </p:to>
                                    </p:set>
                                    <p:anim calcmode="lin" valueType="num">
                                      <p:cBhvr additive="base">
                                        <p:cTn id="105" dur="500" fill="hold"/>
                                        <p:tgtEl>
                                          <p:spTgt spid="35"/>
                                        </p:tgtEl>
                                        <p:attrNameLst>
                                          <p:attrName>ppt_x</p:attrName>
                                        </p:attrNameLst>
                                      </p:cBhvr>
                                      <p:tavLst>
                                        <p:tav tm="0">
                                          <p:val>
                                            <p:strVal val="#ppt_x"/>
                                          </p:val>
                                        </p:tav>
                                        <p:tav tm="100000">
                                          <p:val>
                                            <p:strVal val="#ppt_x"/>
                                          </p:val>
                                        </p:tav>
                                      </p:tavLst>
                                    </p:anim>
                                    <p:anim calcmode="lin" valueType="num">
                                      <p:cBhvr additive="base">
                                        <p:cTn id="106"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2" presetClass="entr" presetSubtype="4" fill="hold" grpId="0" nodeType="clickEffect">
                                  <p:stCondLst>
                                    <p:cond delay="0"/>
                                  </p:stCondLst>
                                  <p:childTnLst>
                                    <p:set>
                                      <p:cBhvr>
                                        <p:cTn id="110" dur="1" fill="hold">
                                          <p:stCondLst>
                                            <p:cond delay="0"/>
                                          </p:stCondLst>
                                        </p:cTn>
                                        <p:tgtEl>
                                          <p:spTgt spid="55"/>
                                        </p:tgtEl>
                                        <p:attrNameLst>
                                          <p:attrName>style.visibility</p:attrName>
                                        </p:attrNameLst>
                                      </p:cBhvr>
                                      <p:to>
                                        <p:strVal val="visible"/>
                                      </p:to>
                                    </p:set>
                                    <p:anim calcmode="lin" valueType="num">
                                      <p:cBhvr additive="base">
                                        <p:cTn id="111" dur="500" fill="hold"/>
                                        <p:tgtEl>
                                          <p:spTgt spid="55"/>
                                        </p:tgtEl>
                                        <p:attrNameLst>
                                          <p:attrName>ppt_x</p:attrName>
                                        </p:attrNameLst>
                                      </p:cBhvr>
                                      <p:tavLst>
                                        <p:tav tm="0">
                                          <p:val>
                                            <p:strVal val="#ppt_x"/>
                                          </p:val>
                                        </p:tav>
                                        <p:tav tm="100000">
                                          <p:val>
                                            <p:strVal val="#ppt_x"/>
                                          </p:val>
                                        </p:tav>
                                      </p:tavLst>
                                    </p:anim>
                                    <p:anim calcmode="lin" valueType="num">
                                      <p:cBhvr additive="base">
                                        <p:cTn id="112"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2" presetClass="entr" presetSubtype="4" fill="hold" grpId="0" nodeType="clickEffect">
                                  <p:stCondLst>
                                    <p:cond delay="0"/>
                                  </p:stCondLst>
                                  <p:childTnLst>
                                    <p:set>
                                      <p:cBhvr>
                                        <p:cTn id="116" dur="1" fill="hold">
                                          <p:stCondLst>
                                            <p:cond delay="0"/>
                                          </p:stCondLst>
                                        </p:cTn>
                                        <p:tgtEl>
                                          <p:spTgt spid="21"/>
                                        </p:tgtEl>
                                        <p:attrNameLst>
                                          <p:attrName>style.visibility</p:attrName>
                                        </p:attrNameLst>
                                      </p:cBhvr>
                                      <p:to>
                                        <p:strVal val="visible"/>
                                      </p:to>
                                    </p:set>
                                    <p:anim calcmode="lin" valueType="num">
                                      <p:cBhvr additive="base">
                                        <p:cTn id="117" dur="500" fill="hold"/>
                                        <p:tgtEl>
                                          <p:spTgt spid="21"/>
                                        </p:tgtEl>
                                        <p:attrNameLst>
                                          <p:attrName>ppt_x</p:attrName>
                                        </p:attrNameLst>
                                      </p:cBhvr>
                                      <p:tavLst>
                                        <p:tav tm="0">
                                          <p:val>
                                            <p:strVal val="#ppt_x"/>
                                          </p:val>
                                        </p:tav>
                                        <p:tav tm="100000">
                                          <p:val>
                                            <p:strVal val="#ppt_x"/>
                                          </p:val>
                                        </p:tav>
                                      </p:tavLst>
                                    </p:anim>
                                    <p:anim calcmode="lin" valueType="num">
                                      <p:cBhvr additive="base">
                                        <p:cTn id="11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2" presetClass="entr" presetSubtype="4" fill="hold" grpId="0" nodeType="clickEffect">
                                  <p:stCondLst>
                                    <p:cond delay="0"/>
                                  </p:stCondLst>
                                  <p:childTnLst>
                                    <p:set>
                                      <p:cBhvr>
                                        <p:cTn id="122" dur="1" fill="hold">
                                          <p:stCondLst>
                                            <p:cond delay="0"/>
                                          </p:stCondLst>
                                        </p:cTn>
                                        <p:tgtEl>
                                          <p:spTgt spid="34"/>
                                        </p:tgtEl>
                                        <p:attrNameLst>
                                          <p:attrName>style.visibility</p:attrName>
                                        </p:attrNameLst>
                                      </p:cBhvr>
                                      <p:to>
                                        <p:strVal val="visible"/>
                                      </p:to>
                                    </p:set>
                                    <p:anim calcmode="lin" valueType="num">
                                      <p:cBhvr additive="base">
                                        <p:cTn id="123" dur="500" fill="hold"/>
                                        <p:tgtEl>
                                          <p:spTgt spid="34"/>
                                        </p:tgtEl>
                                        <p:attrNameLst>
                                          <p:attrName>ppt_x</p:attrName>
                                        </p:attrNameLst>
                                      </p:cBhvr>
                                      <p:tavLst>
                                        <p:tav tm="0">
                                          <p:val>
                                            <p:strVal val="#ppt_x"/>
                                          </p:val>
                                        </p:tav>
                                        <p:tav tm="100000">
                                          <p:val>
                                            <p:strVal val="#ppt_x"/>
                                          </p:val>
                                        </p:tav>
                                      </p:tavLst>
                                    </p:anim>
                                    <p:anim calcmode="lin" valueType="num">
                                      <p:cBhvr additive="base">
                                        <p:cTn id="124"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29" grpId="0"/>
      <p:bldP spid="30" grpId="0"/>
      <p:bldP spid="31" grpId="0"/>
      <p:bldP spid="32" grpId="0"/>
      <p:bldP spid="34" grpId="0"/>
      <p:bldP spid="35" grpId="0"/>
      <p:bldP spid="49" grpId="0"/>
      <p:bldP spid="52" grpId="0"/>
      <p:bldP spid="53" grpId="0"/>
      <p:bldP spid="55"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332656"/>
            <a:ext cx="8291264" cy="636680"/>
          </a:xfrm>
        </p:spPr>
        <p:txBody>
          <a:bodyPr>
            <a:normAutofit/>
          </a:bodyPr>
          <a:lstStyle/>
          <a:p>
            <a:r>
              <a:rPr lang="fr-FR" sz="3200" dirty="0"/>
              <a:t>Mettez les verbes au passé simple ou à l’imparfait</a:t>
            </a:r>
          </a:p>
        </p:txBody>
      </p:sp>
      <p:sp>
        <p:nvSpPr>
          <p:cNvPr id="3" name="Espace réservé du contenu 2"/>
          <p:cNvSpPr>
            <a:spLocks noGrp="1"/>
          </p:cNvSpPr>
          <p:nvPr>
            <p:ph idx="1"/>
          </p:nvPr>
        </p:nvSpPr>
        <p:spPr>
          <a:xfrm>
            <a:off x="251520" y="1124744"/>
            <a:ext cx="8435280" cy="5199856"/>
          </a:xfrm>
        </p:spPr>
        <p:txBody>
          <a:bodyPr>
            <a:normAutofit fontScale="85000" lnSpcReduction="10000"/>
          </a:bodyPr>
          <a:lstStyle/>
          <a:p>
            <a:pPr marL="0">
              <a:lnSpc>
                <a:spcPct val="120000"/>
              </a:lnSpc>
              <a:spcBef>
                <a:spcPts val="0"/>
              </a:spcBef>
              <a:buNone/>
            </a:pPr>
            <a:r>
              <a:rPr lang="fr-FR" dirty="0"/>
              <a:t>L'année dernière, je (être) invité, ainsi que deux de mes camarades, à passer quelques jours dans une terre au fond de la Normandie. </a:t>
            </a:r>
          </a:p>
          <a:p>
            <a:pPr marL="0">
              <a:lnSpc>
                <a:spcPct val="120000"/>
              </a:lnSpc>
              <a:spcBef>
                <a:spcPts val="0"/>
              </a:spcBef>
              <a:buNone/>
            </a:pPr>
            <a:r>
              <a:rPr lang="fr-FR" dirty="0"/>
              <a:t>Le temps, qui, à notre départ, (promettre) d'être superbe, (s'aviser) de changer tout à coup, et il (tomber) tant de pluie, que les chemins creux où nous (marcher)   étaient comme le lit d'un torrent. </a:t>
            </a:r>
          </a:p>
          <a:p>
            <a:pPr marL="0">
              <a:lnSpc>
                <a:spcPct val="120000"/>
              </a:lnSpc>
              <a:spcBef>
                <a:spcPts val="0"/>
              </a:spcBef>
              <a:buNone/>
            </a:pPr>
            <a:r>
              <a:rPr lang="fr-FR" dirty="0"/>
              <a:t>Nous (enfoncer)    dans la bourbe jusqu'aux genoux, une couche épaisse de terre grasse s'était attachée aux semelles de nos bottes, et par sa pesanteur (ralentir)    tellement nos pas que nous n‘(arriver)  au lieu de notre destination qu'une heure après le coucher du soleil. </a:t>
            </a:r>
          </a:p>
          <a:p>
            <a:pPr marL="0">
              <a:lnSpc>
                <a:spcPct val="120000"/>
              </a:lnSpc>
              <a:spcBef>
                <a:spcPts val="0"/>
              </a:spcBef>
              <a:buNone/>
            </a:pPr>
            <a:r>
              <a:rPr lang="fr-FR" dirty="0"/>
              <a:t>Nous étions harassés; aussi, notre hôte, voyant les efforts que nous (faire)        pour comprimer nos bâillements et tenir les yeux ouverts, aussitôt que nous (avoir)    soupé, nous (faire) conduire chacun dans notre chambre. </a:t>
            </a:r>
          </a:p>
        </p:txBody>
      </p:sp>
      <p:sp>
        <p:nvSpPr>
          <p:cNvPr id="4" name="ZoneTexte 3"/>
          <p:cNvSpPr txBox="1"/>
          <p:nvPr/>
        </p:nvSpPr>
        <p:spPr>
          <a:xfrm>
            <a:off x="2627784" y="980728"/>
            <a:ext cx="1008112" cy="461665"/>
          </a:xfrm>
          <a:prstGeom prst="rect">
            <a:avLst/>
          </a:prstGeom>
          <a:noFill/>
        </p:spPr>
        <p:txBody>
          <a:bodyPr wrap="square" rtlCol="0">
            <a:spAutoFit/>
          </a:bodyPr>
          <a:lstStyle/>
          <a:p>
            <a:r>
              <a:rPr lang="fr-FR" sz="2400" dirty="0">
                <a:solidFill>
                  <a:srgbClr val="FF0000"/>
                </a:solidFill>
              </a:rPr>
              <a:t>fus</a:t>
            </a:r>
          </a:p>
        </p:txBody>
      </p:sp>
      <p:sp>
        <p:nvSpPr>
          <p:cNvPr id="5" name="ZoneTexte 4"/>
          <p:cNvSpPr txBox="1"/>
          <p:nvPr/>
        </p:nvSpPr>
        <p:spPr>
          <a:xfrm>
            <a:off x="3779912" y="1772816"/>
            <a:ext cx="1800200" cy="461665"/>
          </a:xfrm>
          <a:prstGeom prst="rect">
            <a:avLst/>
          </a:prstGeom>
          <a:noFill/>
        </p:spPr>
        <p:txBody>
          <a:bodyPr wrap="square" rtlCol="0">
            <a:spAutoFit/>
          </a:bodyPr>
          <a:lstStyle/>
          <a:p>
            <a:r>
              <a:rPr lang="fr-FR" sz="2400" dirty="0">
                <a:solidFill>
                  <a:srgbClr val="FF0000"/>
                </a:solidFill>
              </a:rPr>
              <a:t>promettait</a:t>
            </a:r>
          </a:p>
        </p:txBody>
      </p:sp>
      <p:sp>
        <p:nvSpPr>
          <p:cNvPr id="6" name="ZoneTexte 5"/>
          <p:cNvSpPr txBox="1"/>
          <p:nvPr/>
        </p:nvSpPr>
        <p:spPr>
          <a:xfrm>
            <a:off x="7164288" y="1700808"/>
            <a:ext cx="1440160" cy="461665"/>
          </a:xfrm>
          <a:prstGeom prst="rect">
            <a:avLst/>
          </a:prstGeom>
          <a:noFill/>
        </p:spPr>
        <p:txBody>
          <a:bodyPr wrap="square" rtlCol="0">
            <a:spAutoFit/>
          </a:bodyPr>
          <a:lstStyle/>
          <a:p>
            <a:r>
              <a:rPr lang="fr-FR" sz="2400" dirty="0">
                <a:solidFill>
                  <a:srgbClr val="FF0000"/>
                </a:solidFill>
              </a:rPr>
              <a:t>S’avisa</a:t>
            </a:r>
          </a:p>
        </p:txBody>
      </p:sp>
      <p:sp>
        <p:nvSpPr>
          <p:cNvPr id="7" name="ZoneTexte 6"/>
          <p:cNvSpPr txBox="1"/>
          <p:nvPr/>
        </p:nvSpPr>
        <p:spPr>
          <a:xfrm>
            <a:off x="3635896" y="2132856"/>
            <a:ext cx="1728192" cy="461665"/>
          </a:xfrm>
          <a:prstGeom prst="rect">
            <a:avLst/>
          </a:prstGeom>
          <a:noFill/>
        </p:spPr>
        <p:txBody>
          <a:bodyPr wrap="square" rtlCol="0">
            <a:spAutoFit/>
          </a:bodyPr>
          <a:lstStyle/>
          <a:p>
            <a:r>
              <a:rPr lang="fr-FR" sz="2400" dirty="0">
                <a:solidFill>
                  <a:srgbClr val="FF0000"/>
                </a:solidFill>
              </a:rPr>
              <a:t>tomba</a:t>
            </a:r>
          </a:p>
        </p:txBody>
      </p:sp>
      <p:sp>
        <p:nvSpPr>
          <p:cNvPr id="8" name="ZoneTexte 7"/>
          <p:cNvSpPr txBox="1"/>
          <p:nvPr/>
        </p:nvSpPr>
        <p:spPr>
          <a:xfrm>
            <a:off x="1979712" y="2492896"/>
            <a:ext cx="1800200" cy="461665"/>
          </a:xfrm>
          <a:prstGeom prst="rect">
            <a:avLst/>
          </a:prstGeom>
          <a:noFill/>
        </p:spPr>
        <p:txBody>
          <a:bodyPr wrap="square" rtlCol="0">
            <a:spAutoFit/>
          </a:bodyPr>
          <a:lstStyle/>
          <a:p>
            <a:r>
              <a:rPr lang="fr-FR" sz="2400" dirty="0">
                <a:solidFill>
                  <a:srgbClr val="FF0000"/>
                </a:solidFill>
              </a:rPr>
              <a:t>marchions</a:t>
            </a:r>
          </a:p>
        </p:txBody>
      </p:sp>
      <p:sp>
        <p:nvSpPr>
          <p:cNvPr id="9" name="ZoneTexte 8"/>
          <p:cNvSpPr txBox="1"/>
          <p:nvPr/>
        </p:nvSpPr>
        <p:spPr>
          <a:xfrm>
            <a:off x="899592" y="2852936"/>
            <a:ext cx="1800200" cy="461665"/>
          </a:xfrm>
          <a:prstGeom prst="rect">
            <a:avLst/>
          </a:prstGeom>
          <a:noFill/>
        </p:spPr>
        <p:txBody>
          <a:bodyPr wrap="square" rtlCol="0">
            <a:spAutoFit/>
          </a:bodyPr>
          <a:lstStyle/>
          <a:p>
            <a:r>
              <a:rPr lang="fr-FR" sz="2400" dirty="0">
                <a:solidFill>
                  <a:srgbClr val="FF0000"/>
                </a:solidFill>
              </a:rPr>
              <a:t>enfoncions</a:t>
            </a:r>
          </a:p>
        </p:txBody>
      </p:sp>
      <p:sp>
        <p:nvSpPr>
          <p:cNvPr id="10" name="ZoneTexte 9"/>
          <p:cNvSpPr txBox="1"/>
          <p:nvPr/>
        </p:nvSpPr>
        <p:spPr>
          <a:xfrm>
            <a:off x="2411760" y="3573016"/>
            <a:ext cx="1800200" cy="461665"/>
          </a:xfrm>
          <a:prstGeom prst="rect">
            <a:avLst/>
          </a:prstGeom>
          <a:noFill/>
        </p:spPr>
        <p:txBody>
          <a:bodyPr wrap="square" rtlCol="0">
            <a:spAutoFit/>
          </a:bodyPr>
          <a:lstStyle/>
          <a:p>
            <a:r>
              <a:rPr lang="fr-FR" sz="2400" dirty="0">
                <a:solidFill>
                  <a:srgbClr val="FF0000"/>
                </a:solidFill>
              </a:rPr>
              <a:t>ralentissait</a:t>
            </a:r>
          </a:p>
        </p:txBody>
      </p:sp>
      <p:sp>
        <p:nvSpPr>
          <p:cNvPr id="11" name="ZoneTexte 10"/>
          <p:cNvSpPr txBox="1"/>
          <p:nvPr/>
        </p:nvSpPr>
        <p:spPr>
          <a:xfrm>
            <a:off x="7343800" y="3573016"/>
            <a:ext cx="1800200" cy="461665"/>
          </a:xfrm>
          <a:prstGeom prst="rect">
            <a:avLst/>
          </a:prstGeom>
          <a:noFill/>
        </p:spPr>
        <p:txBody>
          <a:bodyPr wrap="square" rtlCol="0">
            <a:spAutoFit/>
          </a:bodyPr>
          <a:lstStyle/>
          <a:p>
            <a:r>
              <a:rPr lang="fr-FR" sz="2400" dirty="0">
                <a:solidFill>
                  <a:srgbClr val="FF0000"/>
                </a:solidFill>
              </a:rPr>
              <a:t>arrivâmes</a:t>
            </a:r>
          </a:p>
        </p:txBody>
      </p:sp>
      <p:sp>
        <p:nvSpPr>
          <p:cNvPr id="12" name="ZoneTexte 11"/>
          <p:cNvSpPr txBox="1"/>
          <p:nvPr/>
        </p:nvSpPr>
        <p:spPr>
          <a:xfrm>
            <a:off x="251520" y="4725144"/>
            <a:ext cx="1440160" cy="461665"/>
          </a:xfrm>
          <a:prstGeom prst="rect">
            <a:avLst/>
          </a:prstGeom>
          <a:noFill/>
        </p:spPr>
        <p:txBody>
          <a:bodyPr wrap="square" rtlCol="0">
            <a:spAutoFit/>
          </a:bodyPr>
          <a:lstStyle/>
          <a:p>
            <a:r>
              <a:rPr lang="fr-FR" sz="2400" dirty="0">
                <a:solidFill>
                  <a:srgbClr val="FF0000"/>
                </a:solidFill>
              </a:rPr>
              <a:t>faisions</a:t>
            </a:r>
          </a:p>
        </p:txBody>
      </p:sp>
      <p:sp>
        <p:nvSpPr>
          <p:cNvPr id="13" name="ZoneTexte 12"/>
          <p:cNvSpPr txBox="1"/>
          <p:nvPr/>
        </p:nvSpPr>
        <p:spPr>
          <a:xfrm>
            <a:off x="2411760" y="5085184"/>
            <a:ext cx="1800200" cy="461665"/>
          </a:xfrm>
          <a:prstGeom prst="rect">
            <a:avLst/>
          </a:prstGeom>
          <a:noFill/>
        </p:spPr>
        <p:txBody>
          <a:bodyPr wrap="square" rtlCol="0">
            <a:spAutoFit/>
          </a:bodyPr>
          <a:lstStyle/>
          <a:p>
            <a:r>
              <a:rPr lang="fr-FR" sz="2400" dirty="0">
                <a:solidFill>
                  <a:srgbClr val="FF0000"/>
                </a:solidFill>
              </a:rPr>
              <a:t>eûmes</a:t>
            </a:r>
          </a:p>
        </p:txBody>
      </p:sp>
      <p:sp>
        <p:nvSpPr>
          <p:cNvPr id="14" name="ZoneTexte 13"/>
          <p:cNvSpPr txBox="1"/>
          <p:nvPr/>
        </p:nvSpPr>
        <p:spPr>
          <a:xfrm>
            <a:off x="5076056" y="5085184"/>
            <a:ext cx="576064" cy="461665"/>
          </a:xfrm>
          <a:prstGeom prst="rect">
            <a:avLst/>
          </a:prstGeom>
          <a:noFill/>
        </p:spPr>
        <p:txBody>
          <a:bodyPr wrap="square" rtlCol="0">
            <a:spAutoFit/>
          </a:bodyPr>
          <a:lstStyle/>
          <a:p>
            <a:r>
              <a:rPr lang="fr-FR" sz="2400" dirty="0">
                <a:solidFill>
                  <a:srgbClr val="FF0000"/>
                </a:solidFill>
              </a:rPr>
              <a:t>fit</a:t>
            </a:r>
          </a:p>
        </p:txBody>
      </p:sp>
    </p:spTree>
    <p:extLst>
      <p:ext uri="{BB962C8B-B14F-4D97-AF65-F5344CB8AC3E}">
        <p14:creationId xmlns:p14="http://schemas.microsoft.com/office/powerpoint/2010/main" val="2592239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ircle(in)">
                                      <p:cBhvr>
                                        <p:cTn id="13" dur="2000"/>
                                        <p:tgtEl>
                                          <p:spTgt spid="3">
                                            <p:txEl>
                                              <p:pRg st="2" end="2"/>
                                            </p:txEl>
                                          </p:spTgt>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ircle(in)">
                                      <p:cBhvr>
                                        <p:cTn id="16" dur="2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ppt_x"/>
                                          </p:val>
                                        </p:tav>
                                        <p:tav tm="100000">
                                          <p:val>
                                            <p:strVal val="#ppt_x"/>
                                          </p:val>
                                        </p:tav>
                                      </p:tavLst>
                                    </p:anim>
                                    <p:anim calcmode="lin" valueType="num">
                                      <p:cBhvr additive="base">
                                        <p:cTn id="2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additive="base">
                                        <p:cTn id="33" dur="500" fill="hold"/>
                                        <p:tgtEl>
                                          <p:spTgt spid="6"/>
                                        </p:tgtEl>
                                        <p:attrNameLst>
                                          <p:attrName>ppt_x</p:attrName>
                                        </p:attrNameLst>
                                      </p:cBhvr>
                                      <p:tavLst>
                                        <p:tav tm="0">
                                          <p:val>
                                            <p:strVal val="#ppt_x"/>
                                          </p:val>
                                        </p:tav>
                                        <p:tav tm="100000">
                                          <p:val>
                                            <p:strVal val="#ppt_x"/>
                                          </p:val>
                                        </p:tav>
                                      </p:tavLst>
                                    </p:anim>
                                    <p:anim calcmode="lin" valueType="num">
                                      <p:cBhvr additive="base">
                                        <p:cTn id="3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additive="base">
                                        <p:cTn id="39" dur="500" fill="hold"/>
                                        <p:tgtEl>
                                          <p:spTgt spid="7"/>
                                        </p:tgtEl>
                                        <p:attrNameLst>
                                          <p:attrName>ppt_x</p:attrName>
                                        </p:attrNameLst>
                                      </p:cBhvr>
                                      <p:tavLst>
                                        <p:tav tm="0">
                                          <p:val>
                                            <p:strVal val="#ppt_x"/>
                                          </p:val>
                                        </p:tav>
                                        <p:tav tm="100000">
                                          <p:val>
                                            <p:strVal val="#ppt_x"/>
                                          </p:val>
                                        </p:tav>
                                      </p:tavLst>
                                    </p:anim>
                                    <p:anim calcmode="lin" valueType="num">
                                      <p:cBhvr additive="base">
                                        <p:cTn id="4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 calcmode="lin" valueType="num">
                                      <p:cBhvr additive="base">
                                        <p:cTn id="45" dur="500" fill="hold"/>
                                        <p:tgtEl>
                                          <p:spTgt spid="8"/>
                                        </p:tgtEl>
                                        <p:attrNameLst>
                                          <p:attrName>ppt_x</p:attrName>
                                        </p:attrNameLst>
                                      </p:cBhvr>
                                      <p:tavLst>
                                        <p:tav tm="0">
                                          <p:val>
                                            <p:strVal val="#ppt_x"/>
                                          </p:val>
                                        </p:tav>
                                        <p:tav tm="100000">
                                          <p:val>
                                            <p:strVal val="#ppt_x"/>
                                          </p:val>
                                        </p:tav>
                                      </p:tavLst>
                                    </p:anim>
                                    <p:anim calcmode="lin" valueType="num">
                                      <p:cBhvr additive="base">
                                        <p:cTn id="4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9"/>
                                        </p:tgtEl>
                                        <p:attrNameLst>
                                          <p:attrName>style.visibility</p:attrName>
                                        </p:attrNameLst>
                                      </p:cBhvr>
                                      <p:to>
                                        <p:strVal val="visible"/>
                                      </p:to>
                                    </p:set>
                                    <p:anim calcmode="lin" valueType="num">
                                      <p:cBhvr additive="base">
                                        <p:cTn id="51" dur="500" fill="hold"/>
                                        <p:tgtEl>
                                          <p:spTgt spid="9"/>
                                        </p:tgtEl>
                                        <p:attrNameLst>
                                          <p:attrName>ppt_x</p:attrName>
                                        </p:attrNameLst>
                                      </p:cBhvr>
                                      <p:tavLst>
                                        <p:tav tm="0">
                                          <p:val>
                                            <p:strVal val="#ppt_x"/>
                                          </p:val>
                                        </p:tav>
                                        <p:tav tm="100000">
                                          <p:val>
                                            <p:strVal val="#ppt_x"/>
                                          </p:val>
                                        </p:tav>
                                      </p:tavLst>
                                    </p:anim>
                                    <p:anim calcmode="lin" valueType="num">
                                      <p:cBhvr additive="base">
                                        <p:cTn id="5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0"/>
                                        </p:tgtEl>
                                        <p:attrNameLst>
                                          <p:attrName>style.visibility</p:attrName>
                                        </p:attrNameLst>
                                      </p:cBhvr>
                                      <p:to>
                                        <p:strVal val="visible"/>
                                      </p:to>
                                    </p:set>
                                    <p:anim calcmode="lin" valueType="num">
                                      <p:cBhvr additive="base">
                                        <p:cTn id="57" dur="500" fill="hold"/>
                                        <p:tgtEl>
                                          <p:spTgt spid="10"/>
                                        </p:tgtEl>
                                        <p:attrNameLst>
                                          <p:attrName>ppt_x</p:attrName>
                                        </p:attrNameLst>
                                      </p:cBhvr>
                                      <p:tavLst>
                                        <p:tav tm="0">
                                          <p:val>
                                            <p:strVal val="#ppt_x"/>
                                          </p:val>
                                        </p:tav>
                                        <p:tav tm="100000">
                                          <p:val>
                                            <p:strVal val="#ppt_x"/>
                                          </p:val>
                                        </p:tav>
                                      </p:tavLst>
                                    </p:anim>
                                    <p:anim calcmode="lin" valueType="num">
                                      <p:cBhvr additive="base">
                                        <p:cTn id="5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1"/>
                                        </p:tgtEl>
                                        <p:attrNameLst>
                                          <p:attrName>style.visibility</p:attrName>
                                        </p:attrNameLst>
                                      </p:cBhvr>
                                      <p:to>
                                        <p:strVal val="visible"/>
                                      </p:to>
                                    </p:set>
                                    <p:anim calcmode="lin" valueType="num">
                                      <p:cBhvr additive="base">
                                        <p:cTn id="63" dur="500" fill="hold"/>
                                        <p:tgtEl>
                                          <p:spTgt spid="11"/>
                                        </p:tgtEl>
                                        <p:attrNameLst>
                                          <p:attrName>ppt_x</p:attrName>
                                        </p:attrNameLst>
                                      </p:cBhvr>
                                      <p:tavLst>
                                        <p:tav tm="0">
                                          <p:val>
                                            <p:strVal val="#ppt_x"/>
                                          </p:val>
                                        </p:tav>
                                        <p:tav tm="100000">
                                          <p:val>
                                            <p:strVal val="#ppt_x"/>
                                          </p:val>
                                        </p:tav>
                                      </p:tavLst>
                                    </p:anim>
                                    <p:anim calcmode="lin" valueType="num">
                                      <p:cBhvr additive="base">
                                        <p:cTn id="6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2"/>
                                        </p:tgtEl>
                                        <p:attrNameLst>
                                          <p:attrName>style.visibility</p:attrName>
                                        </p:attrNameLst>
                                      </p:cBhvr>
                                      <p:to>
                                        <p:strVal val="visible"/>
                                      </p:to>
                                    </p:set>
                                    <p:anim calcmode="lin" valueType="num">
                                      <p:cBhvr additive="base">
                                        <p:cTn id="69" dur="500" fill="hold"/>
                                        <p:tgtEl>
                                          <p:spTgt spid="12"/>
                                        </p:tgtEl>
                                        <p:attrNameLst>
                                          <p:attrName>ppt_x</p:attrName>
                                        </p:attrNameLst>
                                      </p:cBhvr>
                                      <p:tavLst>
                                        <p:tav tm="0">
                                          <p:val>
                                            <p:strVal val="#ppt_x"/>
                                          </p:val>
                                        </p:tav>
                                        <p:tav tm="100000">
                                          <p:val>
                                            <p:strVal val="#ppt_x"/>
                                          </p:val>
                                        </p:tav>
                                      </p:tavLst>
                                    </p:anim>
                                    <p:anim calcmode="lin" valueType="num">
                                      <p:cBhvr additive="base">
                                        <p:cTn id="7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13"/>
                                        </p:tgtEl>
                                        <p:attrNameLst>
                                          <p:attrName>style.visibility</p:attrName>
                                        </p:attrNameLst>
                                      </p:cBhvr>
                                      <p:to>
                                        <p:strVal val="visible"/>
                                      </p:to>
                                    </p:set>
                                    <p:anim calcmode="lin" valueType="num">
                                      <p:cBhvr additive="base">
                                        <p:cTn id="75" dur="500" fill="hold"/>
                                        <p:tgtEl>
                                          <p:spTgt spid="13"/>
                                        </p:tgtEl>
                                        <p:attrNameLst>
                                          <p:attrName>ppt_x</p:attrName>
                                        </p:attrNameLst>
                                      </p:cBhvr>
                                      <p:tavLst>
                                        <p:tav tm="0">
                                          <p:val>
                                            <p:strVal val="#ppt_x"/>
                                          </p:val>
                                        </p:tav>
                                        <p:tav tm="100000">
                                          <p:val>
                                            <p:strVal val="#ppt_x"/>
                                          </p:val>
                                        </p:tav>
                                      </p:tavLst>
                                    </p:anim>
                                    <p:anim calcmode="lin" valueType="num">
                                      <p:cBhvr additive="base">
                                        <p:cTn id="7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14"/>
                                        </p:tgtEl>
                                        <p:attrNameLst>
                                          <p:attrName>style.visibility</p:attrName>
                                        </p:attrNameLst>
                                      </p:cBhvr>
                                      <p:to>
                                        <p:strVal val="visible"/>
                                      </p:to>
                                    </p:set>
                                    <p:anim calcmode="lin" valueType="num">
                                      <p:cBhvr additive="base">
                                        <p:cTn id="81" dur="500" fill="hold"/>
                                        <p:tgtEl>
                                          <p:spTgt spid="14"/>
                                        </p:tgtEl>
                                        <p:attrNameLst>
                                          <p:attrName>ppt_x</p:attrName>
                                        </p:attrNameLst>
                                      </p:cBhvr>
                                      <p:tavLst>
                                        <p:tav tm="0">
                                          <p:val>
                                            <p:strVal val="#ppt_x"/>
                                          </p:val>
                                        </p:tav>
                                        <p:tav tm="100000">
                                          <p:val>
                                            <p:strVal val="#ppt_x"/>
                                          </p:val>
                                        </p:tav>
                                      </p:tavLst>
                                    </p:anim>
                                    <p:anim calcmode="lin" valueType="num">
                                      <p:cBhvr additive="base">
                                        <p:cTn id="8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P spid="5" grpId="0"/>
      <p:bldP spid="6" grpId="0"/>
      <p:bldP spid="7" grpId="0"/>
      <p:bldP spid="8" grpId="0"/>
      <p:bldP spid="9" grpId="0"/>
      <p:bldP spid="10" grpId="0"/>
      <p:bldP spid="11" grpId="0"/>
      <p:bldP spid="12" grpId="0"/>
      <p:bldP spid="13"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620688"/>
            <a:ext cx="8229600" cy="564672"/>
          </a:xfrm>
        </p:spPr>
        <p:txBody>
          <a:bodyPr>
            <a:normAutofit fontScale="90000"/>
          </a:bodyPr>
          <a:lstStyle/>
          <a:p>
            <a:r>
              <a:rPr lang="fr-FR" sz="4000" dirty="0"/>
              <a:t>Mettez les bonnes terminaisons en ‘é’</a:t>
            </a:r>
          </a:p>
        </p:txBody>
      </p:sp>
      <p:sp>
        <p:nvSpPr>
          <p:cNvPr id="3" name="Espace réservé du contenu 2"/>
          <p:cNvSpPr>
            <a:spLocks noGrp="1"/>
          </p:cNvSpPr>
          <p:nvPr>
            <p:ph idx="1"/>
          </p:nvPr>
        </p:nvSpPr>
        <p:spPr>
          <a:xfrm>
            <a:off x="457200" y="1412776"/>
            <a:ext cx="8229600" cy="4911824"/>
          </a:xfrm>
        </p:spPr>
        <p:txBody>
          <a:bodyPr>
            <a:normAutofit/>
          </a:bodyPr>
          <a:lstStyle/>
          <a:p>
            <a:pPr marL="514350" indent="-514350">
              <a:buFont typeface="+mj-lt"/>
              <a:buAutoNum type="arabicPeriod"/>
            </a:pPr>
            <a:r>
              <a:rPr lang="fr-FR" dirty="0"/>
              <a:t>Tu ne </a:t>
            </a:r>
            <a:r>
              <a:rPr lang="fr-FR" dirty="0" err="1"/>
              <a:t>pouv</a:t>
            </a:r>
            <a:r>
              <a:rPr lang="fr-FR" dirty="0"/>
              <a:t>        pas l’</a:t>
            </a:r>
            <a:r>
              <a:rPr lang="fr-FR" dirty="0" err="1"/>
              <a:t>oblig</a:t>
            </a:r>
            <a:r>
              <a:rPr lang="fr-FR" dirty="0"/>
              <a:t>       à </a:t>
            </a:r>
            <a:r>
              <a:rPr lang="fr-FR" dirty="0" err="1"/>
              <a:t>travaill</a:t>
            </a:r>
            <a:r>
              <a:rPr lang="fr-FR" dirty="0"/>
              <a:t>      ?</a:t>
            </a:r>
          </a:p>
          <a:p>
            <a:pPr marL="514350" indent="-514350">
              <a:buFont typeface="+mj-lt"/>
              <a:buAutoNum type="arabicPeriod"/>
            </a:pPr>
            <a:r>
              <a:rPr lang="fr-FR" dirty="0"/>
              <a:t>Elle </a:t>
            </a:r>
            <a:r>
              <a:rPr lang="fr-FR" dirty="0" err="1"/>
              <a:t>espér</a:t>
            </a:r>
            <a:r>
              <a:rPr lang="fr-FR" dirty="0"/>
              <a:t>        qu’ils av             </a:t>
            </a:r>
            <a:r>
              <a:rPr lang="fr-FR" dirty="0" err="1"/>
              <a:t>réserv</a:t>
            </a:r>
            <a:r>
              <a:rPr lang="fr-FR" dirty="0"/>
              <a:t>    une chambre.</a:t>
            </a:r>
          </a:p>
          <a:p>
            <a:pPr marL="514350" indent="-514350">
              <a:buFont typeface="+mj-lt"/>
              <a:buAutoNum type="arabicPeriod"/>
            </a:pPr>
            <a:r>
              <a:rPr lang="fr-FR" dirty="0"/>
              <a:t>Elle </a:t>
            </a:r>
            <a:r>
              <a:rPr lang="fr-FR" dirty="0" err="1"/>
              <a:t>aur</a:t>
            </a:r>
            <a:r>
              <a:rPr lang="fr-FR" dirty="0"/>
              <a:t>       pu vous </a:t>
            </a:r>
            <a:r>
              <a:rPr lang="fr-FR" dirty="0" err="1"/>
              <a:t>aid</a:t>
            </a:r>
            <a:r>
              <a:rPr lang="fr-FR" dirty="0"/>
              <a:t>     .</a:t>
            </a:r>
          </a:p>
          <a:p>
            <a:pPr marL="514350" indent="-514350">
              <a:buFont typeface="+mj-lt"/>
              <a:buAutoNum type="arabicPeriod"/>
            </a:pPr>
            <a:r>
              <a:rPr lang="fr-FR" dirty="0"/>
              <a:t> Il n’</a:t>
            </a:r>
            <a:r>
              <a:rPr lang="fr-FR" dirty="0" err="1"/>
              <a:t>aur</a:t>
            </a:r>
            <a:r>
              <a:rPr lang="fr-FR" dirty="0"/>
              <a:t>       pas pu se </a:t>
            </a:r>
            <a:r>
              <a:rPr lang="fr-FR" dirty="0" err="1"/>
              <a:t>dépêch</a:t>
            </a:r>
            <a:r>
              <a:rPr lang="fr-FR" dirty="0"/>
              <a:t>      ?</a:t>
            </a:r>
          </a:p>
          <a:p>
            <a:pPr marL="514350" indent="-514350">
              <a:buFont typeface="+mj-lt"/>
              <a:buAutoNum type="arabicPeriod"/>
            </a:pPr>
            <a:r>
              <a:rPr lang="fr-FR" dirty="0"/>
              <a:t>Je ne </a:t>
            </a:r>
            <a:r>
              <a:rPr lang="fr-FR" dirty="0" err="1"/>
              <a:t>pouv</a:t>
            </a:r>
            <a:r>
              <a:rPr lang="fr-FR" dirty="0"/>
              <a:t>        plus entendre </a:t>
            </a:r>
            <a:r>
              <a:rPr lang="fr-FR" dirty="0" err="1"/>
              <a:t>parl</a:t>
            </a:r>
            <a:r>
              <a:rPr lang="fr-FR" dirty="0"/>
              <a:t>      de cet individu.</a:t>
            </a:r>
          </a:p>
          <a:p>
            <a:pPr marL="514350" indent="-514350">
              <a:buFont typeface="+mj-lt"/>
              <a:buAutoNum type="arabicPeriod"/>
            </a:pPr>
            <a:r>
              <a:rPr lang="fr-FR" dirty="0"/>
              <a:t>Au moment où j’</a:t>
            </a:r>
            <a:r>
              <a:rPr lang="fr-FR" dirty="0" err="1"/>
              <a:t>arriv</a:t>
            </a:r>
            <a:r>
              <a:rPr lang="fr-FR" dirty="0"/>
              <a:t>    , il </a:t>
            </a:r>
            <a:r>
              <a:rPr lang="fr-FR" dirty="0" err="1"/>
              <a:t>ét</a:t>
            </a:r>
            <a:r>
              <a:rPr lang="fr-FR" dirty="0"/>
              <a:t>       encore à table.</a:t>
            </a:r>
          </a:p>
          <a:p>
            <a:pPr marL="514350" indent="-514350">
              <a:buFont typeface="+mj-lt"/>
              <a:buAutoNum type="arabicPeriod"/>
            </a:pPr>
            <a:r>
              <a:rPr lang="fr-FR" dirty="0"/>
              <a:t>Tu </a:t>
            </a:r>
            <a:r>
              <a:rPr lang="fr-FR" dirty="0" err="1"/>
              <a:t>devr</a:t>
            </a:r>
            <a:r>
              <a:rPr lang="fr-FR" dirty="0"/>
              <a:t>       lui dire de </a:t>
            </a:r>
            <a:r>
              <a:rPr lang="fr-FR" dirty="0" err="1"/>
              <a:t>mang</a:t>
            </a:r>
            <a:r>
              <a:rPr lang="fr-FR" dirty="0"/>
              <a:t>     plus vite.</a:t>
            </a:r>
          </a:p>
          <a:p>
            <a:pPr marL="514350" indent="-514350">
              <a:buFont typeface="+mj-lt"/>
              <a:buAutoNum type="arabicPeriod"/>
            </a:pPr>
            <a:r>
              <a:rPr lang="fr-FR" dirty="0"/>
              <a:t>Sitôt </a:t>
            </a:r>
            <a:r>
              <a:rPr lang="fr-FR" dirty="0" err="1"/>
              <a:t>arriv</a:t>
            </a:r>
            <a:r>
              <a:rPr lang="fr-FR" dirty="0"/>
              <a:t>   , je </a:t>
            </a:r>
            <a:r>
              <a:rPr lang="fr-FR" dirty="0" err="1"/>
              <a:t>devr</a:t>
            </a:r>
            <a:r>
              <a:rPr lang="fr-FR" dirty="0"/>
              <a:t>        appel      la compagnie.</a:t>
            </a:r>
          </a:p>
          <a:p>
            <a:pPr marL="514350" indent="-514350">
              <a:buFont typeface="+mj-lt"/>
              <a:buAutoNum type="arabicPeriod"/>
            </a:pPr>
            <a:r>
              <a:rPr lang="fr-FR" dirty="0"/>
              <a:t>Av      -vous </a:t>
            </a:r>
            <a:r>
              <a:rPr lang="fr-FR" dirty="0" err="1"/>
              <a:t>gagn</a:t>
            </a:r>
            <a:r>
              <a:rPr lang="fr-FR" dirty="0"/>
              <a:t>    à la loterie ?</a:t>
            </a:r>
          </a:p>
          <a:p>
            <a:pPr marL="514350" indent="-514350">
              <a:buFont typeface="+mj-lt"/>
              <a:buAutoNum type="arabicPeriod"/>
            </a:pPr>
            <a:r>
              <a:rPr lang="fr-FR" dirty="0"/>
              <a:t>Très </a:t>
            </a:r>
            <a:r>
              <a:rPr lang="fr-FR" dirty="0" err="1"/>
              <a:t>étonn</a:t>
            </a:r>
            <a:r>
              <a:rPr lang="fr-FR" dirty="0"/>
              <a:t>      ,  elle ne </a:t>
            </a:r>
            <a:r>
              <a:rPr lang="fr-FR" dirty="0" err="1"/>
              <a:t>sav</a:t>
            </a:r>
            <a:r>
              <a:rPr lang="fr-FR" dirty="0"/>
              <a:t>       pas quoi répondre.</a:t>
            </a:r>
          </a:p>
        </p:txBody>
      </p:sp>
      <p:cxnSp>
        <p:nvCxnSpPr>
          <p:cNvPr id="5" name="Connecteur droit 4"/>
          <p:cNvCxnSpPr/>
          <p:nvPr/>
        </p:nvCxnSpPr>
        <p:spPr>
          <a:xfrm>
            <a:off x="2555776" y="1844824"/>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ZoneTexte 5"/>
          <p:cNvSpPr txBox="1"/>
          <p:nvPr/>
        </p:nvSpPr>
        <p:spPr>
          <a:xfrm>
            <a:off x="2555776" y="1340768"/>
            <a:ext cx="936104" cy="584775"/>
          </a:xfrm>
          <a:prstGeom prst="rect">
            <a:avLst/>
          </a:prstGeom>
          <a:noFill/>
        </p:spPr>
        <p:txBody>
          <a:bodyPr wrap="square" rtlCol="0">
            <a:spAutoFit/>
          </a:bodyPr>
          <a:lstStyle/>
          <a:p>
            <a:r>
              <a:rPr lang="fr-FR" sz="3200" dirty="0">
                <a:solidFill>
                  <a:srgbClr val="FF0000"/>
                </a:solidFill>
              </a:rPr>
              <a:t>ais</a:t>
            </a:r>
          </a:p>
        </p:txBody>
      </p:sp>
      <p:cxnSp>
        <p:nvCxnSpPr>
          <p:cNvPr id="7" name="Connecteur droit 6"/>
          <p:cNvCxnSpPr/>
          <p:nvPr/>
        </p:nvCxnSpPr>
        <p:spPr>
          <a:xfrm>
            <a:off x="4572000" y="1844824"/>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4644008" y="1340768"/>
            <a:ext cx="648072" cy="584775"/>
          </a:xfrm>
          <a:prstGeom prst="rect">
            <a:avLst/>
          </a:prstGeom>
          <a:noFill/>
        </p:spPr>
        <p:txBody>
          <a:bodyPr wrap="square" rtlCol="0">
            <a:spAutoFit/>
          </a:bodyPr>
          <a:lstStyle/>
          <a:p>
            <a:r>
              <a:rPr lang="fr-FR" sz="3200" dirty="0">
                <a:solidFill>
                  <a:srgbClr val="FF0000"/>
                </a:solidFill>
              </a:rPr>
              <a:t>er</a:t>
            </a:r>
          </a:p>
        </p:txBody>
      </p:sp>
      <p:cxnSp>
        <p:nvCxnSpPr>
          <p:cNvPr id="9" name="Connecteur droit 8"/>
          <p:cNvCxnSpPr/>
          <p:nvPr/>
        </p:nvCxnSpPr>
        <p:spPr>
          <a:xfrm>
            <a:off x="2411760" y="2348880"/>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a:off x="4499992" y="2348880"/>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6012160" y="2348880"/>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2051720" y="2852936"/>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067944" y="2852936"/>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2051720" y="3284984"/>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4932040" y="3284984"/>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2483768" y="3789040"/>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5508104" y="3789040"/>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p:nvCxnSpPr>
        <p:spPr>
          <a:xfrm>
            <a:off x="3923928" y="4293096"/>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Connecteur droit 18"/>
          <p:cNvCxnSpPr/>
          <p:nvPr/>
        </p:nvCxnSpPr>
        <p:spPr>
          <a:xfrm>
            <a:off x="4932040" y="4293096"/>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a:off x="2051720" y="4725144"/>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a:off x="4788024" y="4725144"/>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p:nvCxnSpPr>
        <p:spPr>
          <a:xfrm>
            <a:off x="2339752" y="5229200"/>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a:off x="3563888" y="5229200"/>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a:off x="5076056" y="5229200"/>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a:off x="1403648" y="5661248"/>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Connecteur droit 25"/>
          <p:cNvCxnSpPr/>
          <p:nvPr/>
        </p:nvCxnSpPr>
        <p:spPr>
          <a:xfrm>
            <a:off x="3131840" y="5661248"/>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a:off x="2339752" y="6165304"/>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a:off x="4644008" y="6165304"/>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9" name="ZoneTexte 28"/>
          <p:cNvSpPr txBox="1"/>
          <p:nvPr/>
        </p:nvSpPr>
        <p:spPr>
          <a:xfrm>
            <a:off x="2339752" y="1844824"/>
            <a:ext cx="648072" cy="584775"/>
          </a:xfrm>
          <a:prstGeom prst="rect">
            <a:avLst/>
          </a:prstGeom>
          <a:noFill/>
        </p:spPr>
        <p:txBody>
          <a:bodyPr wrap="square" rtlCol="0">
            <a:spAutoFit/>
          </a:bodyPr>
          <a:lstStyle/>
          <a:p>
            <a:r>
              <a:rPr lang="fr-FR" sz="3200" dirty="0">
                <a:solidFill>
                  <a:srgbClr val="FF0000"/>
                </a:solidFill>
              </a:rPr>
              <a:t>ait</a:t>
            </a:r>
          </a:p>
        </p:txBody>
      </p:sp>
      <p:sp>
        <p:nvSpPr>
          <p:cNvPr id="30" name="ZoneTexte 29"/>
          <p:cNvSpPr txBox="1"/>
          <p:nvPr/>
        </p:nvSpPr>
        <p:spPr>
          <a:xfrm>
            <a:off x="4139952" y="1844825"/>
            <a:ext cx="1296144" cy="584775"/>
          </a:xfrm>
          <a:prstGeom prst="rect">
            <a:avLst/>
          </a:prstGeom>
          <a:noFill/>
        </p:spPr>
        <p:txBody>
          <a:bodyPr wrap="square" rtlCol="0">
            <a:spAutoFit/>
          </a:bodyPr>
          <a:lstStyle/>
          <a:p>
            <a:r>
              <a:rPr lang="fr-FR" sz="3200" dirty="0">
                <a:solidFill>
                  <a:srgbClr val="FF0000"/>
                </a:solidFill>
              </a:rPr>
              <a:t>aient</a:t>
            </a:r>
          </a:p>
        </p:txBody>
      </p:sp>
      <p:sp>
        <p:nvSpPr>
          <p:cNvPr id="31" name="ZoneTexte 30"/>
          <p:cNvSpPr txBox="1"/>
          <p:nvPr/>
        </p:nvSpPr>
        <p:spPr>
          <a:xfrm>
            <a:off x="6084168" y="1844824"/>
            <a:ext cx="432048" cy="584775"/>
          </a:xfrm>
          <a:prstGeom prst="rect">
            <a:avLst/>
          </a:prstGeom>
          <a:noFill/>
        </p:spPr>
        <p:txBody>
          <a:bodyPr wrap="square" rtlCol="0">
            <a:spAutoFit/>
          </a:bodyPr>
          <a:lstStyle/>
          <a:p>
            <a:r>
              <a:rPr lang="fr-FR" sz="3200" dirty="0">
                <a:solidFill>
                  <a:srgbClr val="FF0000"/>
                </a:solidFill>
              </a:rPr>
              <a:t>é</a:t>
            </a:r>
          </a:p>
        </p:txBody>
      </p:sp>
      <p:sp>
        <p:nvSpPr>
          <p:cNvPr id="32" name="ZoneTexte 31"/>
          <p:cNvSpPr txBox="1"/>
          <p:nvPr/>
        </p:nvSpPr>
        <p:spPr>
          <a:xfrm>
            <a:off x="2051720" y="2276872"/>
            <a:ext cx="648072" cy="584775"/>
          </a:xfrm>
          <a:prstGeom prst="rect">
            <a:avLst/>
          </a:prstGeom>
          <a:noFill/>
        </p:spPr>
        <p:txBody>
          <a:bodyPr wrap="square" rtlCol="0">
            <a:spAutoFit/>
          </a:bodyPr>
          <a:lstStyle/>
          <a:p>
            <a:r>
              <a:rPr lang="fr-FR" sz="3200" dirty="0">
                <a:solidFill>
                  <a:srgbClr val="FF0000"/>
                </a:solidFill>
              </a:rPr>
              <a:t>ait</a:t>
            </a:r>
          </a:p>
        </p:txBody>
      </p:sp>
      <p:sp>
        <p:nvSpPr>
          <p:cNvPr id="33" name="ZoneTexte 32"/>
          <p:cNvSpPr txBox="1"/>
          <p:nvPr/>
        </p:nvSpPr>
        <p:spPr>
          <a:xfrm>
            <a:off x="2051720" y="2780928"/>
            <a:ext cx="648072" cy="584775"/>
          </a:xfrm>
          <a:prstGeom prst="rect">
            <a:avLst/>
          </a:prstGeom>
          <a:noFill/>
        </p:spPr>
        <p:txBody>
          <a:bodyPr wrap="square" rtlCol="0">
            <a:spAutoFit/>
          </a:bodyPr>
          <a:lstStyle/>
          <a:p>
            <a:r>
              <a:rPr lang="fr-FR" sz="3200" dirty="0">
                <a:solidFill>
                  <a:srgbClr val="FF0000"/>
                </a:solidFill>
              </a:rPr>
              <a:t>ait</a:t>
            </a:r>
          </a:p>
        </p:txBody>
      </p:sp>
      <p:sp>
        <p:nvSpPr>
          <p:cNvPr id="34" name="ZoneTexte 33"/>
          <p:cNvSpPr txBox="1"/>
          <p:nvPr/>
        </p:nvSpPr>
        <p:spPr>
          <a:xfrm>
            <a:off x="5004048" y="2780928"/>
            <a:ext cx="648072" cy="584775"/>
          </a:xfrm>
          <a:prstGeom prst="rect">
            <a:avLst/>
          </a:prstGeom>
          <a:noFill/>
        </p:spPr>
        <p:txBody>
          <a:bodyPr wrap="square" rtlCol="0">
            <a:spAutoFit/>
          </a:bodyPr>
          <a:lstStyle/>
          <a:p>
            <a:r>
              <a:rPr lang="fr-FR" sz="3200" dirty="0">
                <a:solidFill>
                  <a:srgbClr val="FF0000"/>
                </a:solidFill>
              </a:rPr>
              <a:t>er</a:t>
            </a:r>
          </a:p>
        </p:txBody>
      </p:sp>
      <p:sp>
        <p:nvSpPr>
          <p:cNvPr id="35" name="ZoneTexte 34"/>
          <p:cNvSpPr txBox="1"/>
          <p:nvPr/>
        </p:nvSpPr>
        <p:spPr>
          <a:xfrm>
            <a:off x="4211960" y="2276872"/>
            <a:ext cx="648072" cy="584775"/>
          </a:xfrm>
          <a:prstGeom prst="rect">
            <a:avLst/>
          </a:prstGeom>
          <a:noFill/>
        </p:spPr>
        <p:txBody>
          <a:bodyPr wrap="square" rtlCol="0">
            <a:spAutoFit/>
          </a:bodyPr>
          <a:lstStyle/>
          <a:p>
            <a:r>
              <a:rPr lang="fr-FR" sz="3200" dirty="0">
                <a:solidFill>
                  <a:srgbClr val="FF0000"/>
                </a:solidFill>
              </a:rPr>
              <a:t>er</a:t>
            </a:r>
          </a:p>
        </p:txBody>
      </p:sp>
      <p:sp>
        <p:nvSpPr>
          <p:cNvPr id="36" name="ZoneTexte 35"/>
          <p:cNvSpPr txBox="1"/>
          <p:nvPr/>
        </p:nvSpPr>
        <p:spPr>
          <a:xfrm>
            <a:off x="2411760" y="3284984"/>
            <a:ext cx="936104" cy="584775"/>
          </a:xfrm>
          <a:prstGeom prst="rect">
            <a:avLst/>
          </a:prstGeom>
          <a:noFill/>
        </p:spPr>
        <p:txBody>
          <a:bodyPr wrap="square" rtlCol="0">
            <a:spAutoFit/>
          </a:bodyPr>
          <a:lstStyle/>
          <a:p>
            <a:r>
              <a:rPr lang="fr-FR" sz="3200" dirty="0">
                <a:solidFill>
                  <a:srgbClr val="FF0000"/>
                </a:solidFill>
              </a:rPr>
              <a:t>ais</a:t>
            </a:r>
          </a:p>
        </p:txBody>
      </p:sp>
      <p:sp>
        <p:nvSpPr>
          <p:cNvPr id="37" name="ZoneTexte 36"/>
          <p:cNvSpPr txBox="1"/>
          <p:nvPr/>
        </p:nvSpPr>
        <p:spPr>
          <a:xfrm>
            <a:off x="5652120" y="3212976"/>
            <a:ext cx="648072" cy="584775"/>
          </a:xfrm>
          <a:prstGeom prst="rect">
            <a:avLst/>
          </a:prstGeom>
          <a:noFill/>
        </p:spPr>
        <p:txBody>
          <a:bodyPr wrap="square" rtlCol="0">
            <a:spAutoFit/>
          </a:bodyPr>
          <a:lstStyle/>
          <a:p>
            <a:r>
              <a:rPr lang="fr-FR" sz="3200" dirty="0">
                <a:solidFill>
                  <a:srgbClr val="FF0000"/>
                </a:solidFill>
              </a:rPr>
              <a:t>er</a:t>
            </a:r>
          </a:p>
        </p:txBody>
      </p:sp>
      <p:sp>
        <p:nvSpPr>
          <p:cNvPr id="38" name="ZoneTexte 37"/>
          <p:cNvSpPr txBox="1"/>
          <p:nvPr/>
        </p:nvSpPr>
        <p:spPr>
          <a:xfrm>
            <a:off x="3995936" y="3717032"/>
            <a:ext cx="576064" cy="584775"/>
          </a:xfrm>
          <a:prstGeom prst="rect">
            <a:avLst/>
          </a:prstGeom>
          <a:noFill/>
        </p:spPr>
        <p:txBody>
          <a:bodyPr wrap="square" rtlCol="0">
            <a:spAutoFit/>
          </a:bodyPr>
          <a:lstStyle/>
          <a:p>
            <a:r>
              <a:rPr lang="fr-FR" sz="3200" dirty="0">
                <a:solidFill>
                  <a:srgbClr val="FF0000"/>
                </a:solidFill>
              </a:rPr>
              <a:t>ai</a:t>
            </a:r>
          </a:p>
        </p:txBody>
      </p:sp>
      <p:sp>
        <p:nvSpPr>
          <p:cNvPr id="39" name="ZoneTexte 38"/>
          <p:cNvSpPr txBox="1"/>
          <p:nvPr/>
        </p:nvSpPr>
        <p:spPr>
          <a:xfrm>
            <a:off x="5004048" y="3717032"/>
            <a:ext cx="648072" cy="584775"/>
          </a:xfrm>
          <a:prstGeom prst="rect">
            <a:avLst/>
          </a:prstGeom>
          <a:noFill/>
        </p:spPr>
        <p:txBody>
          <a:bodyPr wrap="square" rtlCol="0">
            <a:spAutoFit/>
          </a:bodyPr>
          <a:lstStyle/>
          <a:p>
            <a:r>
              <a:rPr lang="fr-FR" sz="3200" dirty="0">
                <a:solidFill>
                  <a:srgbClr val="FF0000"/>
                </a:solidFill>
              </a:rPr>
              <a:t>ait</a:t>
            </a:r>
          </a:p>
        </p:txBody>
      </p:sp>
      <p:sp>
        <p:nvSpPr>
          <p:cNvPr id="40" name="ZoneTexte 39"/>
          <p:cNvSpPr txBox="1"/>
          <p:nvPr/>
        </p:nvSpPr>
        <p:spPr>
          <a:xfrm>
            <a:off x="2051720" y="4221088"/>
            <a:ext cx="936104" cy="584775"/>
          </a:xfrm>
          <a:prstGeom prst="rect">
            <a:avLst/>
          </a:prstGeom>
          <a:noFill/>
        </p:spPr>
        <p:txBody>
          <a:bodyPr wrap="square" rtlCol="0">
            <a:spAutoFit/>
          </a:bodyPr>
          <a:lstStyle/>
          <a:p>
            <a:r>
              <a:rPr lang="fr-FR" sz="3200" dirty="0">
                <a:solidFill>
                  <a:srgbClr val="FF0000"/>
                </a:solidFill>
              </a:rPr>
              <a:t>ais</a:t>
            </a:r>
          </a:p>
        </p:txBody>
      </p:sp>
      <p:sp>
        <p:nvSpPr>
          <p:cNvPr id="41" name="ZoneTexte 40"/>
          <p:cNvSpPr txBox="1"/>
          <p:nvPr/>
        </p:nvSpPr>
        <p:spPr>
          <a:xfrm>
            <a:off x="4932040" y="4221088"/>
            <a:ext cx="576064" cy="584775"/>
          </a:xfrm>
          <a:prstGeom prst="rect">
            <a:avLst/>
          </a:prstGeom>
          <a:noFill/>
        </p:spPr>
        <p:txBody>
          <a:bodyPr wrap="square" rtlCol="0">
            <a:spAutoFit/>
          </a:bodyPr>
          <a:lstStyle/>
          <a:p>
            <a:r>
              <a:rPr lang="fr-FR" sz="3200" dirty="0">
                <a:solidFill>
                  <a:srgbClr val="FF0000"/>
                </a:solidFill>
              </a:rPr>
              <a:t>er</a:t>
            </a:r>
          </a:p>
        </p:txBody>
      </p:sp>
      <p:sp>
        <p:nvSpPr>
          <p:cNvPr id="42" name="ZoneTexte 41"/>
          <p:cNvSpPr txBox="1"/>
          <p:nvPr/>
        </p:nvSpPr>
        <p:spPr>
          <a:xfrm>
            <a:off x="2339752" y="4725145"/>
            <a:ext cx="648072" cy="584775"/>
          </a:xfrm>
          <a:prstGeom prst="rect">
            <a:avLst/>
          </a:prstGeom>
          <a:noFill/>
        </p:spPr>
        <p:txBody>
          <a:bodyPr wrap="square" rtlCol="0">
            <a:spAutoFit/>
          </a:bodyPr>
          <a:lstStyle/>
          <a:p>
            <a:r>
              <a:rPr lang="fr-FR" sz="3200" dirty="0">
                <a:solidFill>
                  <a:srgbClr val="FF0000"/>
                </a:solidFill>
              </a:rPr>
              <a:t>é</a:t>
            </a:r>
          </a:p>
        </p:txBody>
      </p:sp>
      <p:sp>
        <p:nvSpPr>
          <p:cNvPr id="43" name="ZoneTexte 42"/>
          <p:cNvSpPr txBox="1"/>
          <p:nvPr/>
        </p:nvSpPr>
        <p:spPr>
          <a:xfrm>
            <a:off x="3707904" y="4725144"/>
            <a:ext cx="936104" cy="584775"/>
          </a:xfrm>
          <a:prstGeom prst="rect">
            <a:avLst/>
          </a:prstGeom>
          <a:noFill/>
        </p:spPr>
        <p:txBody>
          <a:bodyPr wrap="square" rtlCol="0">
            <a:spAutoFit/>
          </a:bodyPr>
          <a:lstStyle/>
          <a:p>
            <a:r>
              <a:rPr lang="fr-FR" sz="3200" dirty="0">
                <a:solidFill>
                  <a:srgbClr val="FF0000"/>
                </a:solidFill>
              </a:rPr>
              <a:t>ai</a:t>
            </a:r>
          </a:p>
        </p:txBody>
      </p:sp>
      <p:sp>
        <p:nvSpPr>
          <p:cNvPr id="44" name="ZoneTexte 43"/>
          <p:cNvSpPr txBox="1"/>
          <p:nvPr/>
        </p:nvSpPr>
        <p:spPr>
          <a:xfrm>
            <a:off x="5148064" y="4653136"/>
            <a:ext cx="648072" cy="584775"/>
          </a:xfrm>
          <a:prstGeom prst="rect">
            <a:avLst/>
          </a:prstGeom>
          <a:noFill/>
        </p:spPr>
        <p:txBody>
          <a:bodyPr wrap="square" rtlCol="0">
            <a:spAutoFit/>
          </a:bodyPr>
          <a:lstStyle/>
          <a:p>
            <a:r>
              <a:rPr lang="fr-FR" sz="3200" dirty="0">
                <a:solidFill>
                  <a:srgbClr val="FF0000"/>
                </a:solidFill>
              </a:rPr>
              <a:t>er</a:t>
            </a:r>
          </a:p>
        </p:txBody>
      </p:sp>
      <p:sp>
        <p:nvSpPr>
          <p:cNvPr id="45" name="ZoneTexte 44"/>
          <p:cNvSpPr txBox="1"/>
          <p:nvPr/>
        </p:nvSpPr>
        <p:spPr>
          <a:xfrm>
            <a:off x="1331640" y="5157192"/>
            <a:ext cx="648072" cy="584775"/>
          </a:xfrm>
          <a:prstGeom prst="rect">
            <a:avLst/>
          </a:prstGeom>
          <a:noFill/>
        </p:spPr>
        <p:txBody>
          <a:bodyPr wrap="square" rtlCol="0">
            <a:spAutoFit/>
          </a:bodyPr>
          <a:lstStyle/>
          <a:p>
            <a:r>
              <a:rPr lang="fr-FR" sz="3200" dirty="0" err="1">
                <a:solidFill>
                  <a:srgbClr val="FF0000"/>
                </a:solidFill>
              </a:rPr>
              <a:t>ez</a:t>
            </a:r>
            <a:endParaRPr lang="fr-FR" sz="3200" dirty="0">
              <a:solidFill>
                <a:srgbClr val="FF0000"/>
              </a:solidFill>
            </a:endParaRPr>
          </a:p>
        </p:txBody>
      </p:sp>
      <p:sp>
        <p:nvSpPr>
          <p:cNvPr id="46" name="ZoneTexte 45"/>
          <p:cNvSpPr txBox="1"/>
          <p:nvPr/>
        </p:nvSpPr>
        <p:spPr>
          <a:xfrm>
            <a:off x="3347864" y="5157192"/>
            <a:ext cx="432048" cy="584775"/>
          </a:xfrm>
          <a:prstGeom prst="rect">
            <a:avLst/>
          </a:prstGeom>
          <a:noFill/>
        </p:spPr>
        <p:txBody>
          <a:bodyPr wrap="square" rtlCol="0">
            <a:spAutoFit/>
          </a:bodyPr>
          <a:lstStyle/>
          <a:p>
            <a:r>
              <a:rPr lang="fr-FR" sz="3200" dirty="0">
                <a:solidFill>
                  <a:srgbClr val="FF0000"/>
                </a:solidFill>
              </a:rPr>
              <a:t>é</a:t>
            </a:r>
          </a:p>
        </p:txBody>
      </p:sp>
      <p:sp>
        <p:nvSpPr>
          <p:cNvPr id="47" name="ZoneTexte 46"/>
          <p:cNvSpPr txBox="1"/>
          <p:nvPr/>
        </p:nvSpPr>
        <p:spPr>
          <a:xfrm>
            <a:off x="2483768" y="5661248"/>
            <a:ext cx="936104" cy="584775"/>
          </a:xfrm>
          <a:prstGeom prst="rect">
            <a:avLst/>
          </a:prstGeom>
          <a:noFill/>
        </p:spPr>
        <p:txBody>
          <a:bodyPr wrap="square" rtlCol="0">
            <a:spAutoFit/>
          </a:bodyPr>
          <a:lstStyle/>
          <a:p>
            <a:r>
              <a:rPr lang="fr-FR" sz="3200" dirty="0" err="1">
                <a:solidFill>
                  <a:srgbClr val="FF0000"/>
                </a:solidFill>
              </a:rPr>
              <a:t>ée</a:t>
            </a:r>
            <a:endParaRPr lang="fr-FR" sz="3200" dirty="0">
              <a:solidFill>
                <a:srgbClr val="FF0000"/>
              </a:solidFill>
            </a:endParaRPr>
          </a:p>
        </p:txBody>
      </p:sp>
      <p:sp>
        <p:nvSpPr>
          <p:cNvPr id="48" name="ZoneTexte 47"/>
          <p:cNvSpPr txBox="1"/>
          <p:nvPr/>
        </p:nvSpPr>
        <p:spPr>
          <a:xfrm>
            <a:off x="4644008" y="5589240"/>
            <a:ext cx="648072" cy="584775"/>
          </a:xfrm>
          <a:prstGeom prst="rect">
            <a:avLst/>
          </a:prstGeom>
          <a:noFill/>
        </p:spPr>
        <p:txBody>
          <a:bodyPr wrap="square" rtlCol="0">
            <a:spAutoFit/>
          </a:bodyPr>
          <a:lstStyle/>
          <a:p>
            <a:r>
              <a:rPr lang="fr-FR" sz="3200" dirty="0">
                <a:solidFill>
                  <a:srgbClr val="FF0000"/>
                </a:solidFill>
              </a:rPr>
              <a:t>ait</a:t>
            </a:r>
          </a:p>
        </p:txBody>
      </p:sp>
      <p:sp>
        <p:nvSpPr>
          <p:cNvPr id="49" name="ZoneTexte 48"/>
          <p:cNvSpPr txBox="1"/>
          <p:nvPr/>
        </p:nvSpPr>
        <p:spPr>
          <a:xfrm>
            <a:off x="6372200" y="1340768"/>
            <a:ext cx="648072" cy="584775"/>
          </a:xfrm>
          <a:prstGeom prst="rect">
            <a:avLst/>
          </a:prstGeom>
          <a:noFill/>
        </p:spPr>
        <p:txBody>
          <a:bodyPr wrap="square" rtlCol="0">
            <a:spAutoFit/>
          </a:bodyPr>
          <a:lstStyle/>
          <a:p>
            <a:r>
              <a:rPr lang="fr-FR" sz="3200" dirty="0">
                <a:solidFill>
                  <a:srgbClr val="FF0000"/>
                </a:solidFill>
              </a:rPr>
              <a:t>er</a:t>
            </a:r>
          </a:p>
        </p:txBody>
      </p:sp>
      <p:cxnSp>
        <p:nvCxnSpPr>
          <p:cNvPr id="50" name="Connecteur droit 49"/>
          <p:cNvCxnSpPr/>
          <p:nvPr/>
        </p:nvCxnSpPr>
        <p:spPr>
          <a:xfrm>
            <a:off x="6444208" y="1844824"/>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6486907"/>
      </p:ext>
    </p:extLst>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9"/>
                                        </p:tgtEl>
                                        <p:attrNameLst>
                                          <p:attrName>style.visibility</p:attrName>
                                        </p:attrNameLst>
                                      </p:cBhvr>
                                      <p:to>
                                        <p:strVal val="visible"/>
                                      </p:to>
                                    </p:set>
                                    <p:anim calcmode="lin" valueType="num">
                                      <p:cBhvr additive="base">
                                        <p:cTn id="31" dur="500" fill="hold"/>
                                        <p:tgtEl>
                                          <p:spTgt spid="49"/>
                                        </p:tgtEl>
                                        <p:attrNameLst>
                                          <p:attrName>ppt_x</p:attrName>
                                        </p:attrNameLst>
                                      </p:cBhvr>
                                      <p:tavLst>
                                        <p:tav tm="0">
                                          <p:val>
                                            <p:strVal val="#ppt_x"/>
                                          </p:val>
                                        </p:tav>
                                        <p:tav tm="100000">
                                          <p:val>
                                            <p:strVal val="#ppt_x"/>
                                          </p:val>
                                        </p:tav>
                                      </p:tavLst>
                                    </p:anim>
                                    <p:anim calcmode="lin" valueType="num">
                                      <p:cBhvr additive="base">
                                        <p:cTn id="32"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5" presetClass="entr" presetSubtype="0" fill="hold" grpId="0"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 calcmode="lin" valueType="num">
                                      <p:cBhvr>
                                        <p:cTn id="37"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38"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39"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40"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41"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42"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43"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44" dur="1000" decel="50000">
                                          <p:stCondLst>
                                            <p:cond delay="0"/>
                                          </p:stCondLst>
                                        </p:cTn>
                                        <p:tgtEl>
                                          <p:spTgt spid="3">
                                            <p:txEl>
                                              <p:pRg st="1" end="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9"/>
                                        </p:tgtEl>
                                        <p:attrNameLst>
                                          <p:attrName>style.visibility</p:attrName>
                                        </p:attrNameLst>
                                      </p:cBhvr>
                                      <p:to>
                                        <p:strVal val="visible"/>
                                      </p:to>
                                    </p:set>
                                    <p:anim calcmode="lin" valueType="num">
                                      <p:cBhvr additive="base">
                                        <p:cTn id="49" dur="500" fill="hold"/>
                                        <p:tgtEl>
                                          <p:spTgt spid="29"/>
                                        </p:tgtEl>
                                        <p:attrNameLst>
                                          <p:attrName>ppt_x</p:attrName>
                                        </p:attrNameLst>
                                      </p:cBhvr>
                                      <p:tavLst>
                                        <p:tav tm="0">
                                          <p:val>
                                            <p:strVal val="#ppt_x"/>
                                          </p:val>
                                        </p:tav>
                                        <p:tav tm="100000">
                                          <p:val>
                                            <p:strVal val="#ppt_x"/>
                                          </p:val>
                                        </p:tav>
                                      </p:tavLst>
                                    </p:anim>
                                    <p:anim calcmode="lin" valueType="num">
                                      <p:cBhvr additive="base">
                                        <p:cTn id="50"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0"/>
                                        </p:tgtEl>
                                        <p:attrNameLst>
                                          <p:attrName>style.visibility</p:attrName>
                                        </p:attrNameLst>
                                      </p:cBhvr>
                                      <p:to>
                                        <p:strVal val="visible"/>
                                      </p:to>
                                    </p:set>
                                    <p:anim calcmode="lin" valueType="num">
                                      <p:cBhvr additive="base">
                                        <p:cTn id="55" dur="500" fill="hold"/>
                                        <p:tgtEl>
                                          <p:spTgt spid="30"/>
                                        </p:tgtEl>
                                        <p:attrNameLst>
                                          <p:attrName>ppt_x</p:attrName>
                                        </p:attrNameLst>
                                      </p:cBhvr>
                                      <p:tavLst>
                                        <p:tav tm="0">
                                          <p:val>
                                            <p:strVal val="#ppt_x"/>
                                          </p:val>
                                        </p:tav>
                                        <p:tav tm="100000">
                                          <p:val>
                                            <p:strVal val="#ppt_x"/>
                                          </p:val>
                                        </p:tav>
                                      </p:tavLst>
                                    </p:anim>
                                    <p:anim calcmode="lin" valueType="num">
                                      <p:cBhvr additive="base">
                                        <p:cTn id="5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1"/>
                                        </p:tgtEl>
                                        <p:attrNameLst>
                                          <p:attrName>style.visibility</p:attrName>
                                        </p:attrNameLst>
                                      </p:cBhvr>
                                      <p:to>
                                        <p:strVal val="visible"/>
                                      </p:to>
                                    </p:set>
                                    <p:anim calcmode="lin" valueType="num">
                                      <p:cBhvr additive="base">
                                        <p:cTn id="61" dur="500" fill="hold"/>
                                        <p:tgtEl>
                                          <p:spTgt spid="31"/>
                                        </p:tgtEl>
                                        <p:attrNameLst>
                                          <p:attrName>ppt_x</p:attrName>
                                        </p:attrNameLst>
                                      </p:cBhvr>
                                      <p:tavLst>
                                        <p:tav tm="0">
                                          <p:val>
                                            <p:strVal val="#ppt_x"/>
                                          </p:val>
                                        </p:tav>
                                        <p:tav tm="100000">
                                          <p:val>
                                            <p:strVal val="#ppt_x"/>
                                          </p:val>
                                        </p:tav>
                                      </p:tavLst>
                                    </p:anim>
                                    <p:anim calcmode="lin" valueType="num">
                                      <p:cBhvr additive="base">
                                        <p:cTn id="62"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5" presetClass="entr" presetSubtype="0" fill="hold" grpId="0" nodeType="clickEffect">
                                  <p:stCondLst>
                                    <p:cond delay="0"/>
                                  </p:stCondLst>
                                  <p:childTnLst>
                                    <p:set>
                                      <p:cBhvr>
                                        <p:cTn id="66" dur="1" fill="hold">
                                          <p:stCondLst>
                                            <p:cond delay="0"/>
                                          </p:stCondLst>
                                        </p:cTn>
                                        <p:tgtEl>
                                          <p:spTgt spid="3">
                                            <p:txEl>
                                              <p:pRg st="2" end="2"/>
                                            </p:txEl>
                                          </p:spTgt>
                                        </p:tgtEl>
                                        <p:attrNameLst>
                                          <p:attrName>style.visibility</p:attrName>
                                        </p:attrNameLst>
                                      </p:cBhvr>
                                      <p:to>
                                        <p:strVal val="visible"/>
                                      </p:to>
                                    </p:set>
                                    <p:anim calcmode="lin" valueType="num">
                                      <p:cBhvr>
                                        <p:cTn id="67"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68"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69"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70"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71"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72"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73"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74" dur="1000" decel="50000">
                                          <p:stCondLst>
                                            <p:cond delay="0"/>
                                          </p:stCondLst>
                                        </p:cTn>
                                        <p:tgtEl>
                                          <p:spTgt spid="3">
                                            <p:txEl>
                                              <p:pRg st="2" end="2"/>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2"/>
                                        </p:tgtEl>
                                        <p:attrNameLst>
                                          <p:attrName>style.visibility</p:attrName>
                                        </p:attrNameLst>
                                      </p:cBhvr>
                                      <p:to>
                                        <p:strVal val="visible"/>
                                      </p:to>
                                    </p:set>
                                    <p:anim calcmode="lin" valueType="num">
                                      <p:cBhvr additive="base">
                                        <p:cTn id="79" dur="500" fill="hold"/>
                                        <p:tgtEl>
                                          <p:spTgt spid="32"/>
                                        </p:tgtEl>
                                        <p:attrNameLst>
                                          <p:attrName>ppt_x</p:attrName>
                                        </p:attrNameLst>
                                      </p:cBhvr>
                                      <p:tavLst>
                                        <p:tav tm="0">
                                          <p:val>
                                            <p:strVal val="#ppt_x"/>
                                          </p:val>
                                        </p:tav>
                                        <p:tav tm="100000">
                                          <p:val>
                                            <p:strVal val="#ppt_x"/>
                                          </p:val>
                                        </p:tav>
                                      </p:tavLst>
                                    </p:anim>
                                    <p:anim calcmode="lin" valueType="num">
                                      <p:cBhvr additive="base">
                                        <p:cTn id="80"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5"/>
                                        </p:tgtEl>
                                        <p:attrNameLst>
                                          <p:attrName>style.visibility</p:attrName>
                                        </p:attrNameLst>
                                      </p:cBhvr>
                                      <p:to>
                                        <p:strVal val="visible"/>
                                      </p:to>
                                    </p:set>
                                    <p:anim calcmode="lin" valueType="num">
                                      <p:cBhvr additive="base">
                                        <p:cTn id="85" dur="500" fill="hold"/>
                                        <p:tgtEl>
                                          <p:spTgt spid="35"/>
                                        </p:tgtEl>
                                        <p:attrNameLst>
                                          <p:attrName>ppt_x</p:attrName>
                                        </p:attrNameLst>
                                      </p:cBhvr>
                                      <p:tavLst>
                                        <p:tav tm="0">
                                          <p:val>
                                            <p:strVal val="#ppt_x"/>
                                          </p:val>
                                        </p:tav>
                                        <p:tav tm="100000">
                                          <p:val>
                                            <p:strVal val="#ppt_x"/>
                                          </p:val>
                                        </p:tav>
                                      </p:tavLst>
                                    </p:anim>
                                    <p:anim calcmode="lin" valueType="num">
                                      <p:cBhvr additive="base">
                                        <p:cTn id="86"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5" presetClass="entr" presetSubtype="0" fill="hold" grpId="0" nodeType="clickEffect">
                                  <p:stCondLst>
                                    <p:cond delay="0"/>
                                  </p:stCondLst>
                                  <p:childTnLst>
                                    <p:set>
                                      <p:cBhvr>
                                        <p:cTn id="90" dur="1" fill="hold">
                                          <p:stCondLst>
                                            <p:cond delay="0"/>
                                          </p:stCondLst>
                                        </p:cTn>
                                        <p:tgtEl>
                                          <p:spTgt spid="3">
                                            <p:txEl>
                                              <p:pRg st="3" end="3"/>
                                            </p:txEl>
                                          </p:spTgt>
                                        </p:tgtEl>
                                        <p:attrNameLst>
                                          <p:attrName>style.visibility</p:attrName>
                                        </p:attrNameLst>
                                      </p:cBhvr>
                                      <p:to>
                                        <p:strVal val="visible"/>
                                      </p:to>
                                    </p:set>
                                    <p:anim calcmode="lin" valueType="num">
                                      <p:cBhvr>
                                        <p:cTn id="91"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92"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93"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94"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95"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96"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97"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98" dur="1000" decel="50000">
                                          <p:stCondLst>
                                            <p:cond delay="0"/>
                                          </p:stCondLst>
                                        </p:cTn>
                                        <p:tgtEl>
                                          <p:spTgt spid="3">
                                            <p:txEl>
                                              <p:pRg st="3" end="3"/>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33"/>
                                        </p:tgtEl>
                                        <p:attrNameLst>
                                          <p:attrName>style.visibility</p:attrName>
                                        </p:attrNameLst>
                                      </p:cBhvr>
                                      <p:to>
                                        <p:strVal val="visible"/>
                                      </p:to>
                                    </p:set>
                                    <p:anim calcmode="lin" valueType="num">
                                      <p:cBhvr additive="base">
                                        <p:cTn id="103" dur="500" fill="hold"/>
                                        <p:tgtEl>
                                          <p:spTgt spid="33"/>
                                        </p:tgtEl>
                                        <p:attrNameLst>
                                          <p:attrName>ppt_x</p:attrName>
                                        </p:attrNameLst>
                                      </p:cBhvr>
                                      <p:tavLst>
                                        <p:tav tm="0">
                                          <p:val>
                                            <p:strVal val="#ppt_x"/>
                                          </p:val>
                                        </p:tav>
                                        <p:tav tm="100000">
                                          <p:val>
                                            <p:strVal val="#ppt_x"/>
                                          </p:val>
                                        </p:tav>
                                      </p:tavLst>
                                    </p:anim>
                                    <p:anim calcmode="lin" valueType="num">
                                      <p:cBhvr additive="base">
                                        <p:cTn id="104"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34"/>
                                        </p:tgtEl>
                                        <p:attrNameLst>
                                          <p:attrName>style.visibility</p:attrName>
                                        </p:attrNameLst>
                                      </p:cBhvr>
                                      <p:to>
                                        <p:strVal val="visible"/>
                                      </p:to>
                                    </p:set>
                                    <p:anim calcmode="lin" valueType="num">
                                      <p:cBhvr additive="base">
                                        <p:cTn id="109" dur="500" fill="hold"/>
                                        <p:tgtEl>
                                          <p:spTgt spid="34"/>
                                        </p:tgtEl>
                                        <p:attrNameLst>
                                          <p:attrName>ppt_x</p:attrName>
                                        </p:attrNameLst>
                                      </p:cBhvr>
                                      <p:tavLst>
                                        <p:tav tm="0">
                                          <p:val>
                                            <p:strVal val="#ppt_x"/>
                                          </p:val>
                                        </p:tav>
                                        <p:tav tm="100000">
                                          <p:val>
                                            <p:strVal val="#ppt_x"/>
                                          </p:val>
                                        </p:tav>
                                      </p:tavLst>
                                    </p:anim>
                                    <p:anim calcmode="lin" valueType="num">
                                      <p:cBhvr additive="base">
                                        <p:cTn id="110"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5" presetClass="entr" presetSubtype="0" fill="hold" grpId="0" nodeType="clickEffect">
                                  <p:stCondLst>
                                    <p:cond delay="0"/>
                                  </p:stCondLst>
                                  <p:childTnLst>
                                    <p:set>
                                      <p:cBhvr>
                                        <p:cTn id="114" dur="1" fill="hold">
                                          <p:stCondLst>
                                            <p:cond delay="0"/>
                                          </p:stCondLst>
                                        </p:cTn>
                                        <p:tgtEl>
                                          <p:spTgt spid="3">
                                            <p:txEl>
                                              <p:pRg st="4" end="4"/>
                                            </p:txEl>
                                          </p:spTgt>
                                        </p:tgtEl>
                                        <p:attrNameLst>
                                          <p:attrName>style.visibility</p:attrName>
                                        </p:attrNameLst>
                                      </p:cBhvr>
                                      <p:to>
                                        <p:strVal val="visible"/>
                                      </p:to>
                                    </p:set>
                                    <p:anim calcmode="lin" valueType="num">
                                      <p:cBhvr>
                                        <p:cTn id="115"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116"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117"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118"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119"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120"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121"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122" dur="1000" decel="50000">
                                          <p:stCondLst>
                                            <p:cond delay="0"/>
                                          </p:stCondLst>
                                        </p:cTn>
                                        <p:tgtEl>
                                          <p:spTgt spid="3">
                                            <p:txEl>
                                              <p:pRg st="4" end="4"/>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36"/>
                                        </p:tgtEl>
                                        <p:attrNameLst>
                                          <p:attrName>style.visibility</p:attrName>
                                        </p:attrNameLst>
                                      </p:cBhvr>
                                      <p:to>
                                        <p:strVal val="visible"/>
                                      </p:to>
                                    </p:set>
                                    <p:anim calcmode="lin" valueType="num">
                                      <p:cBhvr additive="base">
                                        <p:cTn id="127" dur="500" fill="hold"/>
                                        <p:tgtEl>
                                          <p:spTgt spid="36"/>
                                        </p:tgtEl>
                                        <p:attrNameLst>
                                          <p:attrName>ppt_x</p:attrName>
                                        </p:attrNameLst>
                                      </p:cBhvr>
                                      <p:tavLst>
                                        <p:tav tm="0">
                                          <p:val>
                                            <p:strVal val="#ppt_x"/>
                                          </p:val>
                                        </p:tav>
                                        <p:tav tm="100000">
                                          <p:val>
                                            <p:strVal val="#ppt_x"/>
                                          </p:val>
                                        </p:tav>
                                      </p:tavLst>
                                    </p:anim>
                                    <p:anim calcmode="lin" valueType="num">
                                      <p:cBhvr additive="base">
                                        <p:cTn id="128"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37"/>
                                        </p:tgtEl>
                                        <p:attrNameLst>
                                          <p:attrName>style.visibility</p:attrName>
                                        </p:attrNameLst>
                                      </p:cBhvr>
                                      <p:to>
                                        <p:strVal val="visible"/>
                                      </p:to>
                                    </p:set>
                                    <p:anim calcmode="lin" valueType="num">
                                      <p:cBhvr additive="base">
                                        <p:cTn id="133" dur="500" fill="hold"/>
                                        <p:tgtEl>
                                          <p:spTgt spid="37"/>
                                        </p:tgtEl>
                                        <p:attrNameLst>
                                          <p:attrName>ppt_x</p:attrName>
                                        </p:attrNameLst>
                                      </p:cBhvr>
                                      <p:tavLst>
                                        <p:tav tm="0">
                                          <p:val>
                                            <p:strVal val="#ppt_x"/>
                                          </p:val>
                                        </p:tav>
                                        <p:tav tm="100000">
                                          <p:val>
                                            <p:strVal val="#ppt_x"/>
                                          </p:val>
                                        </p:tav>
                                      </p:tavLst>
                                    </p:anim>
                                    <p:anim calcmode="lin" valueType="num">
                                      <p:cBhvr additive="base">
                                        <p:cTn id="134"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5" presetClass="entr" presetSubtype="0" fill="hold" grpId="0" nodeType="clickEffect">
                                  <p:stCondLst>
                                    <p:cond delay="0"/>
                                  </p:stCondLst>
                                  <p:childTnLst>
                                    <p:set>
                                      <p:cBhvr>
                                        <p:cTn id="138" dur="1" fill="hold">
                                          <p:stCondLst>
                                            <p:cond delay="0"/>
                                          </p:stCondLst>
                                        </p:cTn>
                                        <p:tgtEl>
                                          <p:spTgt spid="3">
                                            <p:txEl>
                                              <p:pRg st="5" end="5"/>
                                            </p:txEl>
                                          </p:spTgt>
                                        </p:tgtEl>
                                        <p:attrNameLst>
                                          <p:attrName>style.visibility</p:attrName>
                                        </p:attrNameLst>
                                      </p:cBhvr>
                                      <p:to>
                                        <p:strVal val="visible"/>
                                      </p:to>
                                    </p:set>
                                    <p:anim calcmode="lin" valueType="num">
                                      <p:cBhvr>
                                        <p:cTn id="139"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140"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141"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142"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143"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144"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145"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146" dur="1000" decel="50000">
                                          <p:stCondLst>
                                            <p:cond delay="0"/>
                                          </p:stCondLst>
                                        </p:cTn>
                                        <p:tgtEl>
                                          <p:spTgt spid="3">
                                            <p:txEl>
                                              <p:pRg st="5" end="5"/>
                                            </p:txEl>
                                          </p:spTgt>
                                        </p:tgtEl>
                                      </p:cBhvr>
                                    </p:animEffect>
                                  </p:childTnLst>
                                </p:cTn>
                              </p:par>
                            </p:childTnLst>
                          </p:cTn>
                        </p:par>
                      </p:childTnLst>
                    </p:cTn>
                  </p:par>
                  <p:par>
                    <p:cTn id="147" fill="hold">
                      <p:stCondLst>
                        <p:cond delay="indefinite"/>
                      </p:stCondLst>
                      <p:childTnLst>
                        <p:par>
                          <p:cTn id="148" fill="hold">
                            <p:stCondLst>
                              <p:cond delay="0"/>
                            </p:stCondLst>
                            <p:childTnLst>
                              <p:par>
                                <p:cTn id="149" presetID="2" presetClass="entr" presetSubtype="4" fill="hold" grpId="0" nodeType="clickEffect">
                                  <p:stCondLst>
                                    <p:cond delay="0"/>
                                  </p:stCondLst>
                                  <p:childTnLst>
                                    <p:set>
                                      <p:cBhvr>
                                        <p:cTn id="150" dur="1" fill="hold">
                                          <p:stCondLst>
                                            <p:cond delay="0"/>
                                          </p:stCondLst>
                                        </p:cTn>
                                        <p:tgtEl>
                                          <p:spTgt spid="38"/>
                                        </p:tgtEl>
                                        <p:attrNameLst>
                                          <p:attrName>style.visibility</p:attrName>
                                        </p:attrNameLst>
                                      </p:cBhvr>
                                      <p:to>
                                        <p:strVal val="visible"/>
                                      </p:to>
                                    </p:set>
                                    <p:anim calcmode="lin" valueType="num">
                                      <p:cBhvr additive="base">
                                        <p:cTn id="151" dur="500" fill="hold"/>
                                        <p:tgtEl>
                                          <p:spTgt spid="38"/>
                                        </p:tgtEl>
                                        <p:attrNameLst>
                                          <p:attrName>ppt_x</p:attrName>
                                        </p:attrNameLst>
                                      </p:cBhvr>
                                      <p:tavLst>
                                        <p:tav tm="0">
                                          <p:val>
                                            <p:strVal val="#ppt_x"/>
                                          </p:val>
                                        </p:tav>
                                        <p:tav tm="100000">
                                          <p:val>
                                            <p:strVal val="#ppt_x"/>
                                          </p:val>
                                        </p:tav>
                                      </p:tavLst>
                                    </p:anim>
                                    <p:anim calcmode="lin" valueType="num">
                                      <p:cBhvr additive="base">
                                        <p:cTn id="152"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2" presetClass="entr" presetSubtype="4" fill="hold" grpId="0" nodeType="clickEffect">
                                  <p:stCondLst>
                                    <p:cond delay="0"/>
                                  </p:stCondLst>
                                  <p:childTnLst>
                                    <p:set>
                                      <p:cBhvr>
                                        <p:cTn id="156" dur="1" fill="hold">
                                          <p:stCondLst>
                                            <p:cond delay="0"/>
                                          </p:stCondLst>
                                        </p:cTn>
                                        <p:tgtEl>
                                          <p:spTgt spid="39"/>
                                        </p:tgtEl>
                                        <p:attrNameLst>
                                          <p:attrName>style.visibility</p:attrName>
                                        </p:attrNameLst>
                                      </p:cBhvr>
                                      <p:to>
                                        <p:strVal val="visible"/>
                                      </p:to>
                                    </p:set>
                                    <p:anim calcmode="lin" valueType="num">
                                      <p:cBhvr additive="base">
                                        <p:cTn id="157" dur="500" fill="hold"/>
                                        <p:tgtEl>
                                          <p:spTgt spid="39"/>
                                        </p:tgtEl>
                                        <p:attrNameLst>
                                          <p:attrName>ppt_x</p:attrName>
                                        </p:attrNameLst>
                                      </p:cBhvr>
                                      <p:tavLst>
                                        <p:tav tm="0">
                                          <p:val>
                                            <p:strVal val="#ppt_x"/>
                                          </p:val>
                                        </p:tav>
                                        <p:tav tm="100000">
                                          <p:val>
                                            <p:strVal val="#ppt_x"/>
                                          </p:val>
                                        </p:tav>
                                      </p:tavLst>
                                    </p:anim>
                                    <p:anim calcmode="lin" valueType="num">
                                      <p:cBhvr additive="base">
                                        <p:cTn id="158"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159" fill="hold">
                      <p:stCondLst>
                        <p:cond delay="indefinite"/>
                      </p:stCondLst>
                      <p:childTnLst>
                        <p:par>
                          <p:cTn id="160" fill="hold">
                            <p:stCondLst>
                              <p:cond delay="0"/>
                            </p:stCondLst>
                            <p:childTnLst>
                              <p:par>
                                <p:cTn id="161" presetID="25" presetClass="entr" presetSubtype="0" fill="hold" grpId="0" nodeType="clickEffect">
                                  <p:stCondLst>
                                    <p:cond delay="0"/>
                                  </p:stCondLst>
                                  <p:childTnLst>
                                    <p:set>
                                      <p:cBhvr>
                                        <p:cTn id="162" dur="1" fill="hold">
                                          <p:stCondLst>
                                            <p:cond delay="0"/>
                                          </p:stCondLst>
                                        </p:cTn>
                                        <p:tgtEl>
                                          <p:spTgt spid="3">
                                            <p:txEl>
                                              <p:pRg st="6" end="6"/>
                                            </p:txEl>
                                          </p:spTgt>
                                        </p:tgtEl>
                                        <p:attrNameLst>
                                          <p:attrName>style.visibility</p:attrName>
                                        </p:attrNameLst>
                                      </p:cBhvr>
                                      <p:to>
                                        <p:strVal val="visible"/>
                                      </p:to>
                                    </p:set>
                                    <p:anim calcmode="lin" valueType="num">
                                      <p:cBhvr>
                                        <p:cTn id="163" dur="50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164" dur="50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165" dur="500" accel="50000" fill="hold">
                                          <p:stCondLst>
                                            <p:cond delay="50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166" dur="10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167" dur="50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168" dur="50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169" dur="500" accel="50000" fill="hold">
                                          <p:stCondLst>
                                            <p:cond delay="50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170" dur="1000" decel="50000">
                                          <p:stCondLst>
                                            <p:cond delay="0"/>
                                          </p:stCondLst>
                                        </p:cTn>
                                        <p:tgtEl>
                                          <p:spTgt spid="3">
                                            <p:txEl>
                                              <p:pRg st="6" end="6"/>
                                            </p:txEl>
                                          </p:spTgt>
                                        </p:tgtEl>
                                      </p:cBhvr>
                                    </p:animEffect>
                                  </p:childTnLst>
                                </p:cTn>
                              </p:par>
                            </p:childTnLst>
                          </p:cTn>
                        </p:par>
                      </p:childTnLst>
                    </p:cTn>
                  </p:par>
                  <p:par>
                    <p:cTn id="171" fill="hold">
                      <p:stCondLst>
                        <p:cond delay="indefinite"/>
                      </p:stCondLst>
                      <p:childTnLst>
                        <p:par>
                          <p:cTn id="172" fill="hold">
                            <p:stCondLst>
                              <p:cond delay="0"/>
                            </p:stCondLst>
                            <p:childTnLst>
                              <p:par>
                                <p:cTn id="173" presetID="2" presetClass="entr" presetSubtype="4" fill="hold" grpId="0" nodeType="clickEffect">
                                  <p:stCondLst>
                                    <p:cond delay="0"/>
                                  </p:stCondLst>
                                  <p:childTnLst>
                                    <p:set>
                                      <p:cBhvr>
                                        <p:cTn id="174" dur="1" fill="hold">
                                          <p:stCondLst>
                                            <p:cond delay="0"/>
                                          </p:stCondLst>
                                        </p:cTn>
                                        <p:tgtEl>
                                          <p:spTgt spid="40"/>
                                        </p:tgtEl>
                                        <p:attrNameLst>
                                          <p:attrName>style.visibility</p:attrName>
                                        </p:attrNameLst>
                                      </p:cBhvr>
                                      <p:to>
                                        <p:strVal val="visible"/>
                                      </p:to>
                                    </p:set>
                                    <p:anim calcmode="lin" valueType="num">
                                      <p:cBhvr additive="base">
                                        <p:cTn id="175" dur="500" fill="hold"/>
                                        <p:tgtEl>
                                          <p:spTgt spid="40"/>
                                        </p:tgtEl>
                                        <p:attrNameLst>
                                          <p:attrName>ppt_x</p:attrName>
                                        </p:attrNameLst>
                                      </p:cBhvr>
                                      <p:tavLst>
                                        <p:tav tm="0">
                                          <p:val>
                                            <p:strVal val="#ppt_x"/>
                                          </p:val>
                                        </p:tav>
                                        <p:tav tm="100000">
                                          <p:val>
                                            <p:strVal val="#ppt_x"/>
                                          </p:val>
                                        </p:tav>
                                      </p:tavLst>
                                    </p:anim>
                                    <p:anim calcmode="lin" valueType="num">
                                      <p:cBhvr additive="base">
                                        <p:cTn id="176"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177" fill="hold">
                      <p:stCondLst>
                        <p:cond delay="indefinite"/>
                      </p:stCondLst>
                      <p:childTnLst>
                        <p:par>
                          <p:cTn id="178" fill="hold">
                            <p:stCondLst>
                              <p:cond delay="0"/>
                            </p:stCondLst>
                            <p:childTnLst>
                              <p:par>
                                <p:cTn id="179" presetID="2" presetClass="entr" presetSubtype="4" fill="hold" grpId="0" nodeType="clickEffect">
                                  <p:stCondLst>
                                    <p:cond delay="0"/>
                                  </p:stCondLst>
                                  <p:childTnLst>
                                    <p:set>
                                      <p:cBhvr>
                                        <p:cTn id="180" dur="1" fill="hold">
                                          <p:stCondLst>
                                            <p:cond delay="0"/>
                                          </p:stCondLst>
                                        </p:cTn>
                                        <p:tgtEl>
                                          <p:spTgt spid="41"/>
                                        </p:tgtEl>
                                        <p:attrNameLst>
                                          <p:attrName>style.visibility</p:attrName>
                                        </p:attrNameLst>
                                      </p:cBhvr>
                                      <p:to>
                                        <p:strVal val="visible"/>
                                      </p:to>
                                    </p:set>
                                    <p:anim calcmode="lin" valueType="num">
                                      <p:cBhvr additive="base">
                                        <p:cTn id="181" dur="500" fill="hold"/>
                                        <p:tgtEl>
                                          <p:spTgt spid="41"/>
                                        </p:tgtEl>
                                        <p:attrNameLst>
                                          <p:attrName>ppt_x</p:attrName>
                                        </p:attrNameLst>
                                      </p:cBhvr>
                                      <p:tavLst>
                                        <p:tav tm="0">
                                          <p:val>
                                            <p:strVal val="#ppt_x"/>
                                          </p:val>
                                        </p:tav>
                                        <p:tav tm="100000">
                                          <p:val>
                                            <p:strVal val="#ppt_x"/>
                                          </p:val>
                                        </p:tav>
                                      </p:tavLst>
                                    </p:anim>
                                    <p:anim calcmode="lin" valueType="num">
                                      <p:cBhvr additive="base">
                                        <p:cTn id="182"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183" fill="hold">
                      <p:stCondLst>
                        <p:cond delay="indefinite"/>
                      </p:stCondLst>
                      <p:childTnLst>
                        <p:par>
                          <p:cTn id="184" fill="hold">
                            <p:stCondLst>
                              <p:cond delay="0"/>
                            </p:stCondLst>
                            <p:childTnLst>
                              <p:par>
                                <p:cTn id="185" presetID="25" presetClass="entr" presetSubtype="0" fill="hold" grpId="0" nodeType="clickEffect">
                                  <p:stCondLst>
                                    <p:cond delay="0"/>
                                  </p:stCondLst>
                                  <p:childTnLst>
                                    <p:set>
                                      <p:cBhvr>
                                        <p:cTn id="186" dur="1" fill="hold">
                                          <p:stCondLst>
                                            <p:cond delay="0"/>
                                          </p:stCondLst>
                                        </p:cTn>
                                        <p:tgtEl>
                                          <p:spTgt spid="3">
                                            <p:txEl>
                                              <p:pRg st="7" end="7"/>
                                            </p:txEl>
                                          </p:spTgt>
                                        </p:tgtEl>
                                        <p:attrNameLst>
                                          <p:attrName>style.visibility</p:attrName>
                                        </p:attrNameLst>
                                      </p:cBhvr>
                                      <p:to>
                                        <p:strVal val="visible"/>
                                      </p:to>
                                    </p:set>
                                    <p:anim calcmode="lin" valueType="num">
                                      <p:cBhvr>
                                        <p:cTn id="187" dur="500" decel="50000" fill="hold">
                                          <p:stCondLst>
                                            <p:cond delay="0"/>
                                          </p:stCondLst>
                                        </p:cTn>
                                        <p:tgtEl>
                                          <p:spTgt spid="3">
                                            <p:txEl>
                                              <p:pRg st="7" end="7"/>
                                            </p:txEl>
                                          </p:spTgt>
                                        </p:tgtEl>
                                        <p:attrNameLst>
                                          <p:attrName>style.rotation</p:attrName>
                                        </p:attrNameLst>
                                      </p:cBhvr>
                                      <p:tavLst>
                                        <p:tav tm="0">
                                          <p:val>
                                            <p:fltVal val="-90"/>
                                          </p:val>
                                        </p:tav>
                                        <p:tav tm="100000">
                                          <p:val>
                                            <p:fltVal val="0"/>
                                          </p:val>
                                        </p:tav>
                                      </p:tavLst>
                                    </p:anim>
                                    <p:anim calcmode="lin" valueType="num">
                                      <p:cBhvr>
                                        <p:cTn id="188" dur="500" decel="50000" fill="hold">
                                          <p:stCondLst>
                                            <p:cond delay="0"/>
                                          </p:stCondLst>
                                        </p:cTn>
                                        <p:tgtEl>
                                          <p:spTgt spid="3">
                                            <p:txEl>
                                              <p:pRg st="7" end="7"/>
                                            </p:txEl>
                                          </p:spTgt>
                                        </p:tgtEl>
                                        <p:attrNameLst>
                                          <p:attrName>ppt_w</p:attrName>
                                        </p:attrNameLst>
                                      </p:cBhvr>
                                      <p:tavLst>
                                        <p:tav tm="0">
                                          <p:val>
                                            <p:strVal val="#ppt_w"/>
                                          </p:val>
                                        </p:tav>
                                        <p:tav tm="100000">
                                          <p:val>
                                            <p:strVal val="#ppt_w*.05"/>
                                          </p:val>
                                        </p:tav>
                                      </p:tavLst>
                                    </p:anim>
                                    <p:anim calcmode="lin" valueType="num">
                                      <p:cBhvr>
                                        <p:cTn id="189" dur="500" accel="50000" fill="hold">
                                          <p:stCondLst>
                                            <p:cond delay="500"/>
                                          </p:stCondLst>
                                        </p:cTn>
                                        <p:tgtEl>
                                          <p:spTgt spid="3">
                                            <p:txEl>
                                              <p:pRg st="7" end="7"/>
                                            </p:txEl>
                                          </p:spTgt>
                                        </p:tgtEl>
                                        <p:attrNameLst>
                                          <p:attrName>ppt_w</p:attrName>
                                        </p:attrNameLst>
                                      </p:cBhvr>
                                      <p:tavLst>
                                        <p:tav tm="0">
                                          <p:val>
                                            <p:strVal val="#ppt_w*.05"/>
                                          </p:val>
                                        </p:tav>
                                        <p:tav tm="100000">
                                          <p:val>
                                            <p:strVal val="#ppt_w"/>
                                          </p:val>
                                        </p:tav>
                                      </p:tavLst>
                                    </p:anim>
                                    <p:anim calcmode="lin" valueType="num">
                                      <p:cBhvr>
                                        <p:cTn id="190" dur="10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191" dur="500" decel="50000" fill="hold">
                                          <p:stCondLst>
                                            <p:cond delay="0"/>
                                          </p:stCondLst>
                                        </p:cTn>
                                        <p:tgtEl>
                                          <p:spTgt spid="3">
                                            <p:txEl>
                                              <p:pRg st="7" end="7"/>
                                            </p:txEl>
                                          </p:spTgt>
                                        </p:tgtEl>
                                        <p:attrNameLst>
                                          <p:attrName>ppt_x</p:attrName>
                                        </p:attrNameLst>
                                      </p:cBhvr>
                                      <p:tavLst>
                                        <p:tav tm="0">
                                          <p:val>
                                            <p:strVal val="#ppt_x+.4"/>
                                          </p:val>
                                        </p:tav>
                                        <p:tav tm="100000">
                                          <p:val>
                                            <p:strVal val="#ppt_x"/>
                                          </p:val>
                                        </p:tav>
                                      </p:tavLst>
                                    </p:anim>
                                    <p:anim calcmode="lin" valueType="num">
                                      <p:cBhvr>
                                        <p:cTn id="192" dur="500" decel="50000" fill="hold">
                                          <p:stCondLst>
                                            <p:cond delay="0"/>
                                          </p:stCondLst>
                                        </p:cTn>
                                        <p:tgtEl>
                                          <p:spTgt spid="3">
                                            <p:txEl>
                                              <p:pRg st="7" end="7"/>
                                            </p:txEl>
                                          </p:spTgt>
                                        </p:tgtEl>
                                        <p:attrNameLst>
                                          <p:attrName>ppt_y</p:attrName>
                                        </p:attrNameLst>
                                      </p:cBhvr>
                                      <p:tavLst>
                                        <p:tav tm="0">
                                          <p:val>
                                            <p:strVal val="#ppt_y-.2"/>
                                          </p:val>
                                        </p:tav>
                                        <p:tav tm="100000">
                                          <p:val>
                                            <p:strVal val="#ppt_y+.1"/>
                                          </p:val>
                                        </p:tav>
                                      </p:tavLst>
                                    </p:anim>
                                    <p:anim calcmode="lin" valueType="num">
                                      <p:cBhvr>
                                        <p:cTn id="193" dur="500" accel="50000" fill="hold">
                                          <p:stCondLst>
                                            <p:cond delay="500"/>
                                          </p:stCondLst>
                                        </p:cTn>
                                        <p:tgtEl>
                                          <p:spTgt spid="3">
                                            <p:txEl>
                                              <p:pRg st="7" end="7"/>
                                            </p:txEl>
                                          </p:spTgt>
                                        </p:tgtEl>
                                        <p:attrNameLst>
                                          <p:attrName>ppt_y</p:attrName>
                                        </p:attrNameLst>
                                      </p:cBhvr>
                                      <p:tavLst>
                                        <p:tav tm="0">
                                          <p:val>
                                            <p:strVal val="#ppt_y+.1"/>
                                          </p:val>
                                        </p:tav>
                                        <p:tav tm="100000">
                                          <p:val>
                                            <p:strVal val="#ppt_y"/>
                                          </p:val>
                                        </p:tav>
                                      </p:tavLst>
                                    </p:anim>
                                    <p:animEffect transition="in" filter="fade">
                                      <p:cBhvr>
                                        <p:cTn id="194" dur="1000" decel="50000">
                                          <p:stCondLst>
                                            <p:cond delay="0"/>
                                          </p:stCondLst>
                                        </p:cTn>
                                        <p:tgtEl>
                                          <p:spTgt spid="3">
                                            <p:txEl>
                                              <p:pRg st="7" end="7"/>
                                            </p:txEl>
                                          </p:spTgt>
                                        </p:tgtEl>
                                      </p:cBhvr>
                                    </p:animEffect>
                                  </p:childTnLst>
                                </p:cTn>
                              </p:par>
                            </p:childTnLst>
                          </p:cTn>
                        </p:par>
                      </p:childTnLst>
                    </p:cTn>
                  </p:par>
                  <p:par>
                    <p:cTn id="195" fill="hold">
                      <p:stCondLst>
                        <p:cond delay="indefinite"/>
                      </p:stCondLst>
                      <p:childTnLst>
                        <p:par>
                          <p:cTn id="196" fill="hold">
                            <p:stCondLst>
                              <p:cond delay="0"/>
                            </p:stCondLst>
                            <p:childTnLst>
                              <p:par>
                                <p:cTn id="197" presetID="2" presetClass="entr" presetSubtype="4" fill="hold" grpId="0" nodeType="clickEffect">
                                  <p:stCondLst>
                                    <p:cond delay="0"/>
                                  </p:stCondLst>
                                  <p:childTnLst>
                                    <p:set>
                                      <p:cBhvr>
                                        <p:cTn id="198" dur="1" fill="hold">
                                          <p:stCondLst>
                                            <p:cond delay="0"/>
                                          </p:stCondLst>
                                        </p:cTn>
                                        <p:tgtEl>
                                          <p:spTgt spid="42"/>
                                        </p:tgtEl>
                                        <p:attrNameLst>
                                          <p:attrName>style.visibility</p:attrName>
                                        </p:attrNameLst>
                                      </p:cBhvr>
                                      <p:to>
                                        <p:strVal val="visible"/>
                                      </p:to>
                                    </p:set>
                                    <p:anim calcmode="lin" valueType="num">
                                      <p:cBhvr additive="base">
                                        <p:cTn id="199" dur="500" fill="hold"/>
                                        <p:tgtEl>
                                          <p:spTgt spid="42"/>
                                        </p:tgtEl>
                                        <p:attrNameLst>
                                          <p:attrName>ppt_x</p:attrName>
                                        </p:attrNameLst>
                                      </p:cBhvr>
                                      <p:tavLst>
                                        <p:tav tm="0">
                                          <p:val>
                                            <p:strVal val="#ppt_x"/>
                                          </p:val>
                                        </p:tav>
                                        <p:tav tm="100000">
                                          <p:val>
                                            <p:strVal val="#ppt_x"/>
                                          </p:val>
                                        </p:tav>
                                      </p:tavLst>
                                    </p:anim>
                                    <p:anim calcmode="lin" valueType="num">
                                      <p:cBhvr additive="base">
                                        <p:cTn id="200"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par>
                    <p:cTn id="201" fill="hold">
                      <p:stCondLst>
                        <p:cond delay="indefinite"/>
                      </p:stCondLst>
                      <p:childTnLst>
                        <p:par>
                          <p:cTn id="202" fill="hold">
                            <p:stCondLst>
                              <p:cond delay="0"/>
                            </p:stCondLst>
                            <p:childTnLst>
                              <p:par>
                                <p:cTn id="203" presetID="2" presetClass="entr" presetSubtype="4" fill="hold" grpId="0" nodeType="clickEffect">
                                  <p:stCondLst>
                                    <p:cond delay="0"/>
                                  </p:stCondLst>
                                  <p:childTnLst>
                                    <p:set>
                                      <p:cBhvr>
                                        <p:cTn id="204" dur="1" fill="hold">
                                          <p:stCondLst>
                                            <p:cond delay="0"/>
                                          </p:stCondLst>
                                        </p:cTn>
                                        <p:tgtEl>
                                          <p:spTgt spid="43"/>
                                        </p:tgtEl>
                                        <p:attrNameLst>
                                          <p:attrName>style.visibility</p:attrName>
                                        </p:attrNameLst>
                                      </p:cBhvr>
                                      <p:to>
                                        <p:strVal val="visible"/>
                                      </p:to>
                                    </p:set>
                                    <p:anim calcmode="lin" valueType="num">
                                      <p:cBhvr additive="base">
                                        <p:cTn id="205" dur="500" fill="hold"/>
                                        <p:tgtEl>
                                          <p:spTgt spid="43"/>
                                        </p:tgtEl>
                                        <p:attrNameLst>
                                          <p:attrName>ppt_x</p:attrName>
                                        </p:attrNameLst>
                                      </p:cBhvr>
                                      <p:tavLst>
                                        <p:tav tm="0">
                                          <p:val>
                                            <p:strVal val="#ppt_x"/>
                                          </p:val>
                                        </p:tav>
                                        <p:tav tm="100000">
                                          <p:val>
                                            <p:strVal val="#ppt_x"/>
                                          </p:val>
                                        </p:tav>
                                      </p:tavLst>
                                    </p:anim>
                                    <p:anim calcmode="lin" valueType="num">
                                      <p:cBhvr additive="base">
                                        <p:cTn id="206"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207" fill="hold">
                      <p:stCondLst>
                        <p:cond delay="indefinite"/>
                      </p:stCondLst>
                      <p:childTnLst>
                        <p:par>
                          <p:cTn id="208" fill="hold">
                            <p:stCondLst>
                              <p:cond delay="0"/>
                            </p:stCondLst>
                            <p:childTnLst>
                              <p:par>
                                <p:cTn id="209" presetID="2" presetClass="entr" presetSubtype="4" fill="hold" grpId="0" nodeType="clickEffect">
                                  <p:stCondLst>
                                    <p:cond delay="0"/>
                                  </p:stCondLst>
                                  <p:childTnLst>
                                    <p:set>
                                      <p:cBhvr>
                                        <p:cTn id="210" dur="1" fill="hold">
                                          <p:stCondLst>
                                            <p:cond delay="0"/>
                                          </p:stCondLst>
                                        </p:cTn>
                                        <p:tgtEl>
                                          <p:spTgt spid="44"/>
                                        </p:tgtEl>
                                        <p:attrNameLst>
                                          <p:attrName>style.visibility</p:attrName>
                                        </p:attrNameLst>
                                      </p:cBhvr>
                                      <p:to>
                                        <p:strVal val="visible"/>
                                      </p:to>
                                    </p:set>
                                    <p:anim calcmode="lin" valueType="num">
                                      <p:cBhvr additive="base">
                                        <p:cTn id="211" dur="500" fill="hold"/>
                                        <p:tgtEl>
                                          <p:spTgt spid="44"/>
                                        </p:tgtEl>
                                        <p:attrNameLst>
                                          <p:attrName>ppt_x</p:attrName>
                                        </p:attrNameLst>
                                      </p:cBhvr>
                                      <p:tavLst>
                                        <p:tav tm="0">
                                          <p:val>
                                            <p:strVal val="#ppt_x"/>
                                          </p:val>
                                        </p:tav>
                                        <p:tav tm="100000">
                                          <p:val>
                                            <p:strVal val="#ppt_x"/>
                                          </p:val>
                                        </p:tav>
                                      </p:tavLst>
                                    </p:anim>
                                    <p:anim calcmode="lin" valueType="num">
                                      <p:cBhvr additive="base">
                                        <p:cTn id="212"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213" fill="hold">
                      <p:stCondLst>
                        <p:cond delay="indefinite"/>
                      </p:stCondLst>
                      <p:childTnLst>
                        <p:par>
                          <p:cTn id="214" fill="hold">
                            <p:stCondLst>
                              <p:cond delay="0"/>
                            </p:stCondLst>
                            <p:childTnLst>
                              <p:par>
                                <p:cTn id="215" presetID="25" presetClass="entr" presetSubtype="0" fill="hold" grpId="0" nodeType="clickEffect">
                                  <p:stCondLst>
                                    <p:cond delay="0"/>
                                  </p:stCondLst>
                                  <p:childTnLst>
                                    <p:set>
                                      <p:cBhvr>
                                        <p:cTn id="216" dur="1" fill="hold">
                                          <p:stCondLst>
                                            <p:cond delay="0"/>
                                          </p:stCondLst>
                                        </p:cTn>
                                        <p:tgtEl>
                                          <p:spTgt spid="3">
                                            <p:txEl>
                                              <p:pRg st="8" end="8"/>
                                            </p:txEl>
                                          </p:spTgt>
                                        </p:tgtEl>
                                        <p:attrNameLst>
                                          <p:attrName>style.visibility</p:attrName>
                                        </p:attrNameLst>
                                      </p:cBhvr>
                                      <p:to>
                                        <p:strVal val="visible"/>
                                      </p:to>
                                    </p:set>
                                    <p:anim calcmode="lin" valueType="num">
                                      <p:cBhvr>
                                        <p:cTn id="217" dur="500" decel="50000" fill="hold">
                                          <p:stCondLst>
                                            <p:cond delay="0"/>
                                          </p:stCondLst>
                                        </p:cTn>
                                        <p:tgtEl>
                                          <p:spTgt spid="3">
                                            <p:txEl>
                                              <p:pRg st="8" end="8"/>
                                            </p:txEl>
                                          </p:spTgt>
                                        </p:tgtEl>
                                        <p:attrNameLst>
                                          <p:attrName>style.rotation</p:attrName>
                                        </p:attrNameLst>
                                      </p:cBhvr>
                                      <p:tavLst>
                                        <p:tav tm="0">
                                          <p:val>
                                            <p:fltVal val="-90"/>
                                          </p:val>
                                        </p:tav>
                                        <p:tav tm="100000">
                                          <p:val>
                                            <p:fltVal val="0"/>
                                          </p:val>
                                        </p:tav>
                                      </p:tavLst>
                                    </p:anim>
                                    <p:anim calcmode="lin" valueType="num">
                                      <p:cBhvr>
                                        <p:cTn id="218" dur="500" decel="50000" fill="hold">
                                          <p:stCondLst>
                                            <p:cond delay="0"/>
                                          </p:stCondLst>
                                        </p:cTn>
                                        <p:tgtEl>
                                          <p:spTgt spid="3">
                                            <p:txEl>
                                              <p:pRg st="8" end="8"/>
                                            </p:txEl>
                                          </p:spTgt>
                                        </p:tgtEl>
                                        <p:attrNameLst>
                                          <p:attrName>ppt_w</p:attrName>
                                        </p:attrNameLst>
                                      </p:cBhvr>
                                      <p:tavLst>
                                        <p:tav tm="0">
                                          <p:val>
                                            <p:strVal val="#ppt_w"/>
                                          </p:val>
                                        </p:tav>
                                        <p:tav tm="100000">
                                          <p:val>
                                            <p:strVal val="#ppt_w*.05"/>
                                          </p:val>
                                        </p:tav>
                                      </p:tavLst>
                                    </p:anim>
                                    <p:anim calcmode="lin" valueType="num">
                                      <p:cBhvr>
                                        <p:cTn id="219" dur="500" accel="50000" fill="hold">
                                          <p:stCondLst>
                                            <p:cond delay="500"/>
                                          </p:stCondLst>
                                        </p:cTn>
                                        <p:tgtEl>
                                          <p:spTgt spid="3">
                                            <p:txEl>
                                              <p:pRg st="8" end="8"/>
                                            </p:txEl>
                                          </p:spTgt>
                                        </p:tgtEl>
                                        <p:attrNameLst>
                                          <p:attrName>ppt_w</p:attrName>
                                        </p:attrNameLst>
                                      </p:cBhvr>
                                      <p:tavLst>
                                        <p:tav tm="0">
                                          <p:val>
                                            <p:strVal val="#ppt_w*.05"/>
                                          </p:val>
                                        </p:tav>
                                        <p:tav tm="100000">
                                          <p:val>
                                            <p:strVal val="#ppt_w"/>
                                          </p:val>
                                        </p:tav>
                                      </p:tavLst>
                                    </p:anim>
                                    <p:anim calcmode="lin" valueType="num">
                                      <p:cBhvr>
                                        <p:cTn id="220" dur="1000" fill="hold"/>
                                        <p:tgtEl>
                                          <p:spTgt spid="3">
                                            <p:txEl>
                                              <p:pRg st="8" end="8"/>
                                            </p:txEl>
                                          </p:spTgt>
                                        </p:tgtEl>
                                        <p:attrNameLst>
                                          <p:attrName>ppt_h</p:attrName>
                                        </p:attrNameLst>
                                      </p:cBhvr>
                                      <p:tavLst>
                                        <p:tav tm="0">
                                          <p:val>
                                            <p:strVal val="#ppt_h"/>
                                          </p:val>
                                        </p:tav>
                                        <p:tav tm="100000">
                                          <p:val>
                                            <p:strVal val="#ppt_h"/>
                                          </p:val>
                                        </p:tav>
                                      </p:tavLst>
                                    </p:anim>
                                    <p:anim calcmode="lin" valueType="num">
                                      <p:cBhvr>
                                        <p:cTn id="221" dur="500" decel="50000" fill="hold">
                                          <p:stCondLst>
                                            <p:cond delay="0"/>
                                          </p:stCondLst>
                                        </p:cTn>
                                        <p:tgtEl>
                                          <p:spTgt spid="3">
                                            <p:txEl>
                                              <p:pRg st="8" end="8"/>
                                            </p:txEl>
                                          </p:spTgt>
                                        </p:tgtEl>
                                        <p:attrNameLst>
                                          <p:attrName>ppt_x</p:attrName>
                                        </p:attrNameLst>
                                      </p:cBhvr>
                                      <p:tavLst>
                                        <p:tav tm="0">
                                          <p:val>
                                            <p:strVal val="#ppt_x+.4"/>
                                          </p:val>
                                        </p:tav>
                                        <p:tav tm="100000">
                                          <p:val>
                                            <p:strVal val="#ppt_x"/>
                                          </p:val>
                                        </p:tav>
                                      </p:tavLst>
                                    </p:anim>
                                    <p:anim calcmode="lin" valueType="num">
                                      <p:cBhvr>
                                        <p:cTn id="222" dur="500" decel="50000" fill="hold">
                                          <p:stCondLst>
                                            <p:cond delay="0"/>
                                          </p:stCondLst>
                                        </p:cTn>
                                        <p:tgtEl>
                                          <p:spTgt spid="3">
                                            <p:txEl>
                                              <p:pRg st="8" end="8"/>
                                            </p:txEl>
                                          </p:spTgt>
                                        </p:tgtEl>
                                        <p:attrNameLst>
                                          <p:attrName>ppt_y</p:attrName>
                                        </p:attrNameLst>
                                      </p:cBhvr>
                                      <p:tavLst>
                                        <p:tav tm="0">
                                          <p:val>
                                            <p:strVal val="#ppt_y-.2"/>
                                          </p:val>
                                        </p:tav>
                                        <p:tav tm="100000">
                                          <p:val>
                                            <p:strVal val="#ppt_y+.1"/>
                                          </p:val>
                                        </p:tav>
                                      </p:tavLst>
                                    </p:anim>
                                    <p:anim calcmode="lin" valueType="num">
                                      <p:cBhvr>
                                        <p:cTn id="223" dur="500" accel="50000" fill="hold">
                                          <p:stCondLst>
                                            <p:cond delay="500"/>
                                          </p:stCondLst>
                                        </p:cTn>
                                        <p:tgtEl>
                                          <p:spTgt spid="3">
                                            <p:txEl>
                                              <p:pRg st="8" end="8"/>
                                            </p:txEl>
                                          </p:spTgt>
                                        </p:tgtEl>
                                        <p:attrNameLst>
                                          <p:attrName>ppt_y</p:attrName>
                                        </p:attrNameLst>
                                      </p:cBhvr>
                                      <p:tavLst>
                                        <p:tav tm="0">
                                          <p:val>
                                            <p:strVal val="#ppt_y+.1"/>
                                          </p:val>
                                        </p:tav>
                                        <p:tav tm="100000">
                                          <p:val>
                                            <p:strVal val="#ppt_y"/>
                                          </p:val>
                                        </p:tav>
                                      </p:tavLst>
                                    </p:anim>
                                    <p:animEffect transition="in" filter="fade">
                                      <p:cBhvr>
                                        <p:cTn id="224" dur="1000" decel="50000">
                                          <p:stCondLst>
                                            <p:cond delay="0"/>
                                          </p:stCondLst>
                                        </p:cTn>
                                        <p:tgtEl>
                                          <p:spTgt spid="3">
                                            <p:txEl>
                                              <p:pRg st="8" end="8"/>
                                            </p:txEl>
                                          </p:spTgt>
                                        </p:tgtEl>
                                      </p:cBhvr>
                                    </p:animEffect>
                                  </p:childTnLst>
                                </p:cTn>
                              </p:par>
                            </p:childTnLst>
                          </p:cTn>
                        </p:par>
                      </p:childTnLst>
                    </p:cTn>
                  </p:par>
                  <p:par>
                    <p:cTn id="225" fill="hold">
                      <p:stCondLst>
                        <p:cond delay="indefinite"/>
                      </p:stCondLst>
                      <p:childTnLst>
                        <p:par>
                          <p:cTn id="226" fill="hold">
                            <p:stCondLst>
                              <p:cond delay="0"/>
                            </p:stCondLst>
                            <p:childTnLst>
                              <p:par>
                                <p:cTn id="227" presetID="2" presetClass="entr" presetSubtype="4" fill="hold" grpId="0" nodeType="clickEffect">
                                  <p:stCondLst>
                                    <p:cond delay="0"/>
                                  </p:stCondLst>
                                  <p:childTnLst>
                                    <p:set>
                                      <p:cBhvr>
                                        <p:cTn id="228" dur="1" fill="hold">
                                          <p:stCondLst>
                                            <p:cond delay="0"/>
                                          </p:stCondLst>
                                        </p:cTn>
                                        <p:tgtEl>
                                          <p:spTgt spid="45"/>
                                        </p:tgtEl>
                                        <p:attrNameLst>
                                          <p:attrName>style.visibility</p:attrName>
                                        </p:attrNameLst>
                                      </p:cBhvr>
                                      <p:to>
                                        <p:strVal val="visible"/>
                                      </p:to>
                                    </p:set>
                                    <p:anim calcmode="lin" valueType="num">
                                      <p:cBhvr additive="base">
                                        <p:cTn id="229" dur="500" fill="hold"/>
                                        <p:tgtEl>
                                          <p:spTgt spid="45"/>
                                        </p:tgtEl>
                                        <p:attrNameLst>
                                          <p:attrName>ppt_x</p:attrName>
                                        </p:attrNameLst>
                                      </p:cBhvr>
                                      <p:tavLst>
                                        <p:tav tm="0">
                                          <p:val>
                                            <p:strVal val="#ppt_x"/>
                                          </p:val>
                                        </p:tav>
                                        <p:tav tm="100000">
                                          <p:val>
                                            <p:strVal val="#ppt_x"/>
                                          </p:val>
                                        </p:tav>
                                      </p:tavLst>
                                    </p:anim>
                                    <p:anim calcmode="lin" valueType="num">
                                      <p:cBhvr additive="base">
                                        <p:cTn id="230"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231" fill="hold">
                      <p:stCondLst>
                        <p:cond delay="indefinite"/>
                      </p:stCondLst>
                      <p:childTnLst>
                        <p:par>
                          <p:cTn id="232" fill="hold">
                            <p:stCondLst>
                              <p:cond delay="0"/>
                            </p:stCondLst>
                            <p:childTnLst>
                              <p:par>
                                <p:cTn id="233" presetID="2" presetClass="entr" presetSubtype="4" fill="hold" grpId="0" nodeType="clickEffect">
                                  <p:stCondLst>
                                    <p:cond delay="0"/>
                                  </p:stCondLst>
                                  <p:childTnLst>
                                    <p:set>
                                      <p:cBhvr>
                                        <p:cTn id="234" dur="1" fill="hold">
                                          <p:stCondLst>
                                            <p:cond delay="0"/>
                                          </p:stCondLst>
                                        </p:cTn>
                                        <p:tgtEl>
                                          <p:spTgt spid="46"/>
                                        </p:tgtEl>
                                        <p:attrNameLst>
                                          <p:attrName>style.visibility</p:attrName>
                                        </p:attrNameLst>
                                      </p:cBhvr>
                                      <p:to>
                                        <p:strVal val="visible"/>
                                      </p:to>
                                    </p:set>
                                    <p:anim calcmode="lin" valueType="num">
                                      <p:cBhvr additive="base">
                                        <p:cTn id="235" dur="500" fill="hold"/>
                                        <p:tgtEl>
                                          <p:spTgt spid="46"/>
                                        </p:tgtEl>
                                        <p:attrNameLst>
                                          <p:attrName>ppt_x</p:attrName>
                                        </p:attrNameLst>
                                      </p:cBhvr>
                                      <p:tavLst>
                                        <p:tav tm="0">
                                          <p:val>
                                            <p:strVal val="#ppt_x"/>
                                          </p:val>
                                        </p:tav>
                                        <p:tav tm="100000">
                                          <p:val>
                                            <p:strVal val="#ppt_x"/>
                                          </p:val>
                                        </p:tav>
                                      </p:tavLst>
                                    </p:anim>
                                    <p:anim calcmode="lin" valueType="num">
                                      <p:cBhvr additive="base">
                                        <p:cTn id="236"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237" fill="hold">
                      <p:stCondLst>
                        <p:cond delay="indefinite"/>
                      </p:stCondLst>
                      <p:childTnLst>
                        <p:par>
                          <p:cTn id="238" fill="hold">
                            <p:stCondLst>
                              <p:cond delay="0"/>
                            </p:stCondLst>
                            <p:childTnLst>
                              <p:par>
                                <p:cTn id="239" presetID="25" presetClass="entr" presetSubtype="0" fill="hold" grpId="0" nodeType="clickEffect">
                                  <p:stCondLst>
                                    <p:cond delay="0"/>
                                  </p:stCondLst>
                                  <p:childTnLst>
                                    <p:set>
                                      <p:cBhvr>
                                        <p:cTn id="240" dur="1" fill="hold">
                                          <p:stCondLst>
                                            <p:cond delay="0"/>
                                          </p:stCondLst>
                                        </p:cTn>
                                        <p:tgtEl>
                                          <p:spTgt spid="3">
                                            <p:txEl>
                                              <p:pRg st="9" end="9"/>
                                            </p:txEl>
                                          </p:spTgt>
                                        </p:tgtEl>
                                        <p:attrNameLst>
                                          <p:attrName>style.visibility</p:attrName>
                                        </p:attrNameLst>
                                      </p:cBhvr>
                                      <p:to>
                                        <p:strVal val="visible"/>
                                      </p:to>
                                    </p:set>
                                    <p:anim calcmode="lin" valueType="num">
                                      <p:cBhvr>
                                        <p:cTn id="241" dur="500" decel="50000" fill="hold">
                                          <p:stCondLst>
                                            <p:cond delay="0"/>
                                          </p:stCondLst>
                                        </p:cTn>
                                        <p:tgtEl>
                                          <p:spTgt spid="3">
                                            <p:txEl>
                                              <p:pRg st="9" end="9"/>
                                            </p:txEl>
                                          </p:spTgt>
                                        </p:tgtEl>
                                        <p:attrNameLst>
                                          <p:attrName>style.rotation</p:attrName>
                                        </p:attrNameLst>
                                      </p:cBhvr>
                                      <p:tavLst>
                                        <p:tav tm="0">
                                          <p:val>
                                            <p:fltVal val="-90"/>
                                          </p:val>
                                        </p:tav>
                                        <p:tav tm="100000">
                                          <p:val>
                                            <p:fltVal val="0"/>
                                          </p:val>
                                        </p:tav>
                                      </p:tavLst>
                                    </p:anim>
                                    <p:anim calcmode="lin" valueType="num">
                                      <p:cBhvr>
                                        <p:cTn id="242" dur="500" decel="50000" fill="hold">
                                          <p:stCondLst>
                                            <p:cond delay="0"/>
                                          </p:stCondLst>
                                        </p:cTn>
                                        <p:tgtEl>
                                          <p:spTgt spid="3">
                                            <p:txEl>
                                              <p:pRg st="9" end="9"/>
                                            </p:txEl>
                                          </p:spTgt>
                                        </p:tgtEl>
                                        <p:attrNameLst>
                                          <p:attrName>ppt_w</p:attrName>
                                        </p:attrNameLst>
                                      </p:cBhvr>
                                      <p:tavLst>
                                        <p:tav tm="0">
                                          <p:val>
                                            <p:strVal val="#ppt_w"/>
                                          </p:val>
                                        </p:tav>
                                        <p:tav tm="100000">
                                          <p:val>
                                            <p:strVal val="#ppt_w*.05"/>
                                          </p:val>
                                        </p:tav>
                                      </p:tavLst>
                                    </p:anim>
                                    <p:anim calcmode="lin" valueType="num">
                                      <p:cBhvr>
                                        <p:cTn id="243" dur="500" accel="50000" fill="hold">
                                          <p:stCondLst>
                                            <p:cond delay="500"/>
                                          </p:stCondLst>
                                        </p:cTn>
                                        <p:tgtEl>
                                          <p:spTgt spid="3">
                                            <p:txEl>
                                              <p:pRg st="9" end="9"/>
                                            </p:txEl>
                                          </p:spTgt>
                                        </p:tgtEl>
                                        <p:attrNameLst>
                                          <p:attrName>ppt_w</p:attrName>
                                        </p:attrNameLst>
                                      </p:cBhvr>
                                      <p:tavLst>
                                        <p:tav tm="0">
                                          <p:val>
                                            <p:strVal val="#ppt_w*.05"/>
                                          </p:val>
                                        </p:tav>
                                        <p:tav tm="100000">
                                          <p:val>
                                            <p:strVal val="#ppt_w"/>
                                          </p:val>
                                        </p:tav>
                                      </p:tavLst>
                                    </p:anim>
                                    <p:anim calcmode="lin" valueType="num">
                                      <p:cBhvr>
                                        <p:cTn id="244" dur="1000" fill="hold"/>
                                        <p:tgtEl>
                                          <p:spTgt spid="3">
                                            <p:txEl>
                                              <p:pRg st="9" end="9"/>
                                            </p:txEl>
                                          </p:spTgt>
                                        </p:tgtEl>
                                        <p:attrNameLst>
                                          <p:attrName>ppt_h</p:attrName>
                                        </p:attrNameLst>
                                      </p:cBhvr>
                                      <p:tavLst>
                                        <p:tav tm="0">
                                          <p:val>
                                            <p:strVal val="#ppt_h"/>
                                          </p:val>
                                        </p:tav>
                                        <p:tav tm="100000">
                                          <p:val>
                                            <p:strVal val="#ppt_h"/>
                                          </p:val>
                                        </p:tav>
                                      </p:tavLst>
                                    </p:anim>
                                    <p:anim calcmode="lin" valueType="num">
                                      <p:cBhvr>
                                        <p:cTn id="245" dur="500" decel="50000" fill="hold">
                                          <p:stCondLst>
                                            <p:cond delay="0"/>
                                          </p:stCondLst>
                                        </p:cTn>
                                        <p:tgtEl>
                                          <p:spTgt spid="3">
                                            <p:txEl>
                                              <p:pRg st="9" end="9"/>
                                            </p:txEl>
                                          </p:spTgt>
                                        </p:tgtEl>
                                        <p:attrNameLst>
                                          <p:attrName>ppt_x</p:attrName>
                                        </p:attrNameLst>
                                      </p:cBhvr>
                                      <p:tavLst>
                                        <p:tav tm="0">
                                          <p:val>
                                            <p:strVal val="#ppt_x+.4"/>
                                          </p:val>
                                        </p:tav>
                                        <p:tav tm="100000">
                                          <p:val>
                                            <p:strVal val="#ppt_x"/>
                                          </p:val>
                                        </p:tav>
                                      </p:tavLst>
                                    </p:anim>
                                    <p:anim calcmode="lin" valueType="num">
                                      <p:cBhvr>
                                        <p:cTn id="246" dur="500" decel="50000" fill="hold">
                                          <p:stCondLst>
                                            <p:cond delay="0"/>
                                          </p:stCondLst>
                                        </p:cTn>
                                        <p:tgtEl>
                                          <p:spTgt spid="3">
                                            <p:txEl>
                                              <p:pRg st="9" end="9"/>
                                            </p:txEl>
                                          </p:spTgt>
                                        </p:tgtEl>
                                        <p:attrNameLst>
                                          <p:attrName>ppt_y</p:attrName>
                                        </p:attrNameLst>
                                      </p:cBhvr>
                                      <p:tavLst>
                                        <p:tav tm="0">
                                          <p:val>
                                            <p:strVal val="#ppt_y-.2"/>
                                          </p:val>
                                        </p:tav>
                                        <p:tav tm="100000">
                                          <p:val>
                                            <p:strVal val="#ppt_y+.1"/>
                                          </p:val>
                                        </p:tav>
                                      </p:tavLst>
                                    </p:anim>
                                    <p:anim calcmode="lin" valueType="num">
                                      <p:cBhvr>
                                        <p:cTn id="247" dur="500" accel="50000" fill="hold">
                                          <p:stCondLst>
                                            <p:cond delay="500"/>
                                          </p:stCondLst>
                                        </p:cTn>
                                        <p:tgtEl>
                                          <p:spTgt spid="3">
                                            <p:txEl>
                                              <p:pRg st="9" end="9"/>
                                            </p:txEl>
                                          </p:spTgt>
                                        </p:tgtEl>
                                        <p:attrNameLst>
                                          <p:attrName>ppt_y</p:attrName>
                                        </p:attrNameLst>
                                      </p:cBhvr>
                                      <p:tavLst>
                                        <p:tav tm="0">
                                          <p:val>
                                            <p:strVal val="#ppt_y+.1"/>
                                          </p:val>
                                        </p:tav>
                                        <p:tav tm="100000">
                                          <p:val>
                                            <p:strVal val="#ppt_y"/>
                                          </p:val>
                                        </p:tav>
                                      </p:tavLst>
                                    </p:anim>
                                    <p:animEffect transition="in" filter="fade">
                                      <p:cBhvr>
                                        <p:cTn id="248" dur="1000" decel="50000">
                                          <p:stCondLst>
                                            <p:cond delay="0"/>
                                          </p:stCondLst>
                                        </p:cTn>
                                        <p:tgtEl>
                                          <p:spTgt spid="3">
                                            <p:txEl>
                                              <p:pRg st="9" end="9"/>
                                            </p:txEl>
                                          </p:spTgt>
                                        </p:tgtEl>
                                      </p:cBhvr>
                                    </p:animEffect>
                                  </p:childTnLst>
                                </p:cTn>
                              </p:par>
                            </p:childTnLst>
                          </p:cTn>
                        </p:par>
                      </p:childTnLst>
                    </p:cTn>
                  </p:par>
                  <p:par>
                    <p:cTn id="249" fill="hold">
                      <p:stCondLst>
                        <p:cond delay="indefinite"/>
                      </p:stCondLst>
                      <p:childTnLst>
                        <p:par>
                          <p:cTn id="250" fill="hold">
                            <p:stCondLst>
                              <p:cond delay="0"/>
                            </p:stCondLst>
                            <p:childTnLst>
                              <p:par>
                                <p:cTn id="251" presetID="2" presetClass="entr" presetSubtype="4" fill="hold" grpId="0" nodeType="clickEffect">
                                  <p:stCondLst>
                                    <p:cond delay="0"/>
                                  </p:stCondLst>
                                  <p:childTnLst>
                                    <p:set>
                                      <p:cBhvr>
                                        <p:cTn id="252" dur="1" fill="hold">
                                          <p:stCondLst>
                                            <p:cond delay="0"/>
                                          </p:stCondLst>
                                        </p:cTn>
                                        <p:tgtEl>
                                          <p:spTgt spid="47"/>
                                        </p:tgtEl>
                                        <p:attrNameLst>
                                          <p:attrName>style.visibility</p:attrName>
                                        </p:attrNameLst>
                                      </p:cBhvr>
                                      <p:to>
                                        <p:strVal val="visible"/>
                                      </p:to>
                                    </p:set>
                                    <p:anim calcmode="lin" valueType="num">
                                      <p:cBhvr additive="base">
                                        <p:cTn id="253" dur="500" fill="hold"/>
                                        <p:tgtEl>
                                          <p:spTgt spid="47"/>
                                        </p:tgtEl>
                                        <p:attrNameLst>
                                          <p:attrName>ppt_x</p:attrName>
                                        </p:attrNameLst>
                                      </p:cBhvr>
                                      <p:tavLst>
                                        <p:tav tm="0">
                                          <p:val>
                                            <p:strVal val="#ppt_x"/>
                                          </p:val>
                                        </p:tav>
                                        <p:tav tm="100000">
                                          <p:val>
                                            <p:strVal val="#ppt_x"/>
                                          </p:val>
                                        </p:tav>
                                      </p:tavLst>
                                    </p:anim>
                                    <p:anim calcmode="lin" valueType="num">
                                      <p:cBhvr additive="base">
                                        <p:cTn id="254"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255" fill="hold">
                      <p:stCondLst>
                        <p:cond delay="indefinite"/>
                      </p:stCondLst>
                      <p:childTnLst>
                        <p:par>
                          <p:cTn id="256" fill="hold">
                            <p:stCondLst>
                              <p:cond delay="0"/>
                            </p:stCondLst>
                            <p:childTnLst>
                              <p:par>
                                <p:cTn id="257" presetID="2" presetClass="entr" presetSubtype="4" fill="hold" grpId="0" nodeType="clickEffect">
                                  <p:stCondLst>
                                    <p:cond delay="0"/>
                                  </p:stCondLst>
                                  <p:childTnLst>
                                    <p:set>
                                      <p:cBhvr>
                                        <p:cTn id="258" dur="1" fill="hold">
                                          <p:stCondLst>
                                            <p:cond delay="0"/>
                                          </p:stCondLst>
                                        </p:cTn>
                                        <p:tgtEl>
                                          <p:spTgt spid="48"/>
                                        </p:tgtEl>
                                        <p:attrNameLst>
                                          <p:attrName>style.visibility</p:attrName>
                                        </p:attrNameLst>
                                      </p:cBhvr>
                                      <p:to>
                                        <p:strVal val="visible"/>
                                      </p:to>
                                    </p:set>
                                    <p:anim calcmode="lin" valueType="num">
                                      <p:cBhvr additive="base">
                                        <p:cTn id="259" dur="500" fill="hold"/>
                                        <p:tgtEl>
                                          <p:spTgt spid="48"/>
                                        </p:tgtEl>
                                        <p:attrNameLst>
                                          <p:attrName>ppt_x</p:attrName>
                                        </p:attrNameLst>
                                      </p:cBhvr>
                                      <p:tavLst>
                                        <p:tav tm="0">
                                          <p:val>
                                            <p:strVal val="#ppt_x"/>
                                          </p:val>
                                        </p:tav>
                                        <p:tav tm="100000">
                                          <p:val>
                                            <p:strVal val="#ppt_x"/>
                                          </p:val>
                                        </p:tav>
                                      </p:tavLst>
                                    </p:anim>
                                    <p:anim calcmode="lin" valueType="num">
                                      <p:cBhvr additive="base">
                                        <p:cTn id="260"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p:bldP spid="8" grpId="0"/>
      <p:bldP spid="29" grpId="0"/>
      <p:bldP spid="30" grpId="0"/>
      <p:bldP spid="31" grpId="0"/>
      <p:bldP spid="32" grpId="0"/>
      <p:bldP spid="33" grpId="0"/>
      <p:bldP spid="34" grpId="0"/>
      <p:bldP spid="35" grpId="0"/>
      <p:bldP spid="36" grpId="0"/>
      <p:bldP spid="37" grpId="0"/>
      <p:bldP spid="38" grpId="0"/>
      <p:bldP spid="39" grpId="0"/>
      <p:bldP spid="40" grpId="0"/>
      <p:bldP spid="41" grpId="0"/>
      <p:bldP spid="42" grpId="0"/>
      <p:bldP spid="43" grpId="0"/>
      <p:bldP spid="44" grpId="0"/>
      <p:bldP spid="45" grpId="0"/>
      <p:bldP spid="46" grpId="0"/>
      <p:bldP spid="47" grpId="0"/>
      <p:bldP spid="48" grpId="0"/>
      <p:bldP spid="4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620688"/>
            <a:ext cx="8229600" cy="564672"/>
          </a:xfrm>
        </p:spPr>
        <p:txBody>
          <a:bodyPr>
            <a:normAutofit fontScale="90000"/>
          </a:bodyPr>
          <a:lstStyle/>
          <a:p>
            <a:r>
              <a:rPr lang="fr-FR" sz="4000" dirty="0"/>
              <a:t>Mettez les bonnes terminaisons</a:t>
            </a:r>
          </a:p>
        </p:txBody>
      </p:sp>
      <p:sp>
        <p:nvSpPr>
          <p:cNvPr id="3" name="Espace réservé du contenu 2"/>
          <p:cNvSpPr>
            <a:spLocks noGrp="1"/>
          </p:cNvSpPr>
          <p:nvPr>
            <p:ph idx="1"/>
          </p:nvPr>
        </p:nvSpPr>
        <p:spPr>
          <a:xfrm>
            <a:off x="457200" y="1412776"/>
            <a:ext cx="8229600" cy="4911824"/>
          </a:xfrm>
        </p:spPr>
        <p:txBody>
          <a:bodyPr>
            <a:normAutofit fontScale="92500"/>
          </a:bodyPr>
          <a:lstStyle/>
          <a:p>
            <a:pPr marL="514350" indent="-514350">
              <a:buFont typeface="+mj-lt"/>
              <a:buAutoNum type="arabicPeriod"/>
            </a:pPr>
            <a:r>
              <a:rPr lang="fr-FR" dirty="0"/>
              <a:t>Chant     , dans     , </a:t>
            </a:r>
            <a:r>
              <a:rPr lang="fr-FR" dirty="0" err="1"/>
              <a:t>jou</a:t>
            </a:r>
            <a:r>
              <a:rPr lang="fr-FR" dirty="0"/>
              <a:t>     , il </a:t>
            </a:r>
            <a:r>
              <a:rPr lang="fr-FR" dirty="0" err="1"/>
              <a:t>sav</a:t>
            </a:r>
            <a:r>
              <a:rPr lang="fr-FR" dirty="0"/>
              <a:t>        tout faire.</a:t>
            </a:r>
          </a:p>
          <a:p>
            <a:pPr marL="514350" indent="-514350">
              <a:buFont typeface="+mj-lt"/>
              <a:buAutoNum type="arabicPeriod"/>
            </a:pPr>
            <a:r>
              <a:rPr lang="fr-FR" dirty="0"/>
              <a:t>Il vous </a:t>
            </a:r>
            <a:r>
              <a:rPr lang="fr-FR" dirty="0" err="1"/>
              <a:t>demand</a:t>
            </a:r>
            <a:r>
              <a:rPr lang="fr-FR" dirty="0"/>
              <a:t>       si vous </a:t>
            </a:r>
            <a:r>
              <a:rPr lang="fr-FR" dirty="0" err="1"/>
              <a:t>souhaiti</a:t>
            </a:r>
            <a:r>
              <a:rPr lang="fr-FR" dirty="0"/>
              <a:t>       </a:t>
            </a:r>
            <a:r>
              <a:rPr lang="fr-FR" dirty="0" err="1"/>
              <a:t>mang</a:t>
            </a:r>
            <a:r>
              <a:rPr lang="fr-FR" dirty="0"/>
              <a:t>      .</a:t>
            </a:r>
          </a:p>
          <a:p>
            <a:pPr marL="514350" indent="-514350">
              <a:buFont typeface="+mj-lt"/>
              <a:buAutoNum type="arabicPeriod"/>
            </a:pPr>
            <a:r>
              <a:rPr lang="fr-FR" dirty="0"/>
              <a:t>Vous </a:t>
            </a:r>
            <a:r>
              <a:rPr lang="fr-FR" dirty="0" err="1"/>
              <a:t>éti</a:t>
            </a:r>
            <a:r>
              <a:rPr lang="fr-FR" dirty="0"/>
              <a:t>       </a:t>
            </a:r>
            <a:r>
              <a:rPr lang="fr-FR" dirty="0" err="1"/>
              <a:t>invit</a:t>
            </a:r>
            <a:r>
              <a:rPr lang="fr-FR" dirty="0"/>
              <a:t>         à </a:t>
            </a:r>
            <a:r>
              <a:rPr lang="fr-FR" dirty="0" err="1"/>
              <a:t>pass</a:t>
            </a:r>
            <a:r>
              <a:rPr lang="fr-FR" dirty="0"/>
              <a:t>       pour </a:t>
            </a:r>
            <a:r>
              <a:rPr lang="fr-FR" dirty="0" err="1"/>
              <a:t>discut</a:t>
            </a:r>
            <a:r>
              <a:rPr lang="fr-FR" dirty="0"/>
              <a:t>       de l’affaire. </a:t>
            </a:r>
          </a:p>
          <a:p>
            <a:pPr marL="514350" indent="-514350">
              <a:buFont typeface="+mj-lt"/>
              <a:buAutoNum type="arabicPeriod"/>
            </a:pPr>
            <a:r>
              <a:rPr lang="fr-FR" dirty="0" err="1"/>
              <a:t>Abandonn</a:t>
            </a:r>
            <a:r>
              <a:rPr lang="fr-FR" dirty="0"/>
              <a:t>        par        impossible quand on est </a:t>
            </a:r>
            <a:r>
              <a:rPr lang="fr-FR" dirty="0" err="1"/>
              <a:t>arriv</a:t>
            </a:r>
            <a:r>
              <a:rPr lang="fr-FR" dirty="0"/>
              <a:t>    là. </a:t>
            </a:r>
          </a:p>
          <a:p>
            <a:pPr marL="514350" indent="-514350">
              <a:buFont typeface="+mj-lt"/>
              <a:buAutoNum type="arabicPeriod"/>
            </a:pPr>
            <a:r>
              <a:rPr lang="fr-FR" dirty="0"/>
              <a:t>Il </a:t>
            </a:r>
            <a:r>
              <a:rPr lang="fr-FR" dirty="0" err="1"/>
              <a:t>aur</a:t>
            </a:r>
            <a:r>
              <a:rPr lang="fr-FR" dirty="0"/>
              <a:t>        dû m’avertir; maintenant, je ne </a:t>
            </a:r>
            <a:r>
              <a:rPr lang="fr-FR" dirty="0" err="1"/>
              <a:t>pourr</a:t>
            </a:r>
            <a:r>
              <a:rPr lang="fr-FR" dirty="0"/>
              <a:t>       plus rien faire.</a:t>
            </a:r>
          </a:p>
          <a:p>
            <a:pPr marL="514350" indent="-514350">
              <a:buFont typeface="+mj-lt"/>
              <a:buAutoNum type="arabicPeriod"/>
            </a:pPr>
            <a:r>
              <a:rPr lang="fr-FR" dirty="0"/>
              <a:t>Je vous av       </a:t>
            </a:r>
            <a:r>
              <a:rPr lang="fr-FR" dirty="0" err="1"/>
              <a:t>recommand</a:t>
            </a:r>
            <a:r>
              <a:rPr lang="fr-FR" dirty="0"/>
              <a:t>     de post       rapidement ce courrier.</a:t>
            </a:r>
          </a:p>
          <a:p>
            <a:pPr marL="514350" indent="-514350">
              <a:buFont typeface="+mj-lt"/>
              <a:buAutoNum type="arabicPeriod"/>
            </a:pPr>
            <a:r>
              <a:rPr lang="fr-FR" dirty="0"/>
              <a:t>Ils n’</a:t>
            </a:r>
            <a:r>
              <a:rPr lang="fr-FR" dirty="0" err="1"/>
              <a:t>aur</a:t>
            </a:r>
            <a:r>
              <a:rPr lang="fr-FR" dirty="0"/>
              <a:t>               pas dû vous </a:t>
            </a:r>
            <a:r>
              <a:rPr lang="fr-FR" dirty="0" err="1"/>
              <a:t>parl</a:t>
            </a:r>
            <a:r>
              <a:rPr lang="fr-FR" dirty="0"/>
              <a:t>        ainsi. </a:t>
            </a:r>
          </a:p>
          <a:p>
            <a:pPr marL="514350" indent="-514350">
              <a:buFont typeface="+mj-lt"/>
              <a:buAutoNum type="arabicPeriod"/>
            </a:pPr>
            <a:r>
              <a:rPr lang="fr-FR" dirty="0"/>
              <a:t>Elles ne </a:t>
            </a:r>
            <a:r>
              <a:rPr lang="fr-FR" dirty="0" err="1"/>
              <a:t>sav</a:t>
            </a:r>
            <a:r>
              <a:rPr lang="fr-FR" dirty="0"/>
              <a:t>             pas que vous </a:t>
            </a:r>
            <a:r>
              <a:rPr lang="fr-FR" dirty="0" err="1"/>
              <a:t>vouli</a:t>
            </a:r>
            <a:r>
              <a:rPr lang="fr-FR" dirty="0"/>
              <a:t>       vous </a:t>
            </a:r>
            <a:r>
              <a:rPr lang="fr-FR" dirty="0" err="1"/>
              <a:t>baign</a:t>
            </a:r>
            <a:r>
              <a:rPr lang="fr-FR" dirty="0"/>
              <a:t>      . </a:t>
            </a:r>
          </a:p>
        </p:txBody>
      </p:sp>
      <p:cxnSp>
        <p:nvCxnSpPr>
          <p:cNvPr id="5" name="Connecteur droit 4"/>
          <p:cNvCxnSpPr/>
          <p:nvPr/>
        </p:nvCxnSpPr>
        <p:spPr>
          <a:xfrm>
            <a:off x="1835696" y="1844824"/>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ZoneTexte 5"/>
          <p:cNvSpPr txBox="1"/>
          <p:nvPr/>
        </p:nvSpPr>
        <p:spPr>
          <a:xfrm>
            <a:off x="1835696" y="1340768"/>
            <a:ext cx="936104" cy="584775"/>
          </a:xfrm>
          <a:prstGeom prst="rect">
            <a:avLst/>
          </a:prstGeom>
          <a:noFill/>
        </p:spPr>
        <p:txBody>
          <a:bodyPr wrap="square" rtlCol="0">
            <a:spAutoFit/>
          </a:bodyPr>
          <a:lstStyle/>
          <a:p>
            <a:r>
              <a:rPr lang="fr-FR" sz="3200" dirty="0">
                <a:solidFill>
                  <a:srgbClr val="FF0000"/>
                </a:solidFill>
              </a:rPr>
              <a:t>er</a:t>
            </a:r>
          </a:p>
        </p:txBody>
      </p:sp>
      <p:cxnSp>
        <p:nvCxnSpPr>
          <p:cNvPr id="7" name="Connecteur droit 6"/>
          <p:cNvCxnSpPr/>
          <p:nvPr/>
        </p:nvCxnSpPr>
        <p:spPr>
          <a:xfrm>
            <a:off x="3131840" y="1844824"/>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2915816" y="1340768"/>
            <a:ext cx="648072" cy="584775"/>
          </a:xfrm>
          <a:prstGeom prst="rect">
            <a:avLst/>
          </a:prstGeom>
          <a:noFill/>
        </p:spPr>
        <p:txBody>
          <a:bodyPr wrap="square" rtlCol="0">
            <a:spAutoFit/>
          </a:bodyPr>
          <a:lstStyle/>
          <a:p>
            <a:r>
              <a:rPr lang="fr-FR" sz="3200" dirty="0">
                <a:solidFill>
                  <a:srgbClr val="FF0000"/>
                </a:solidFill>
              </a:rPr>
              <a:t>er</a:t>
            </a:r>
          </a:p>
        </p:txBody>
      </p:sp>
      <p:cxnSp>
        <p:nvCxnSpPr>
          <p:cNvPr id="9" name="Connecteur droit 8"/>
          <p:cNvCxnSpPr/>
          <p:nvPr/>
        </p:nvCxnSpPr>
        <p:spPr>
          <a:xfrm>
            <a:off x="3059832" y="2348880"/>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a:off x="5580112" y="2348880"/>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6876256" y="2348880"/>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2051720" y="2780928"/>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644008" y="2780928"/>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1691680" y="4005064"/>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3563888" y="3573016"/>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2483768" y="3573016"/>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7884368" y="3573016"/>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p:nvCxnSpPr>
        <p:spPr>
          <a:xfrm>
            <a:off x="4355976" y="4797152"/>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Connecteur droit 18"/>
          <p:cNvCxnSpPr/>
          <p:nvPr/>
        </p:nvCxnSpPr>
        <p:spPr>
          <a:xfrm>
            <a:off x="6732240" y="2780928"/>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a:off x="2195736" y="4797152"/>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a:off x="7092280" y="4005064"/>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p:nvCxnSpPr>
        <p:spPr>
          <a:xfrm>
            <a:off x="2195736" y="5589240"/>
            <a:ext cx="72008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a:off x="5724128" y="6093296"/>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a:off x="5292080" y="5589240"/>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a:off x="7524328" y="6093296"/>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Connecteur droit 25"/>
          <p:cNvCxnSpPr/>
          <p:nvPr/>
        </p:nvCxnSpPr>
        <p:spPr>
          <a:xfrm>
            <a:off x="5580112" y="4797152"/>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a:off x="2555776" y="6021288"/>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9" name="ZoneTexte 28"/>
          <p:cNvSpPr txBox="1"/>
          <p:nvPr/>
        </p:nvSpPr>
        <p:spPr>
          <a:xfrm>
            <a:off x="2987824" y="1772816"/>
            <a:ext cx="648072" cy="584775"/>
          </a:xfrm>
          <a:prstGeom prst="rect">
            <a:avLst/>
          </a:prstGeom>
          <a:noFill/>
        </p:spPr>
        <p:txBody>
          <a:bodyPr wrap="square" rtlCol="0">
            <a:spAutoFit/>
          </a:bodyPr>
          <a:lstStyle/>
          <a:p>
            <a:r>
              <a:rPr lang="fr-FR" sz="3200" dirty="0">
                <a:solidFill>
                  <a:srgbClr val="FF0000"/>
                </a:solidFill>
              </a:rPr>
              <a:t>ait</a:t>
            </a:r>
          </a:p>
        </p:txBody>
      </p:sp>
      <p:sp>
        <p:nvSpPr>
          <p:cNvPr id="30" name="ZoneTexte 29"/>
          <p:cNvSpPr txBox="1"/>
          <p:nvPr/>
        </p:nvSpPr>
        <p:spPr>
          <a:xfrm>
            <a:off x="5508104" y="1772816"/>
            <a:ext cx="720080" cy="584775"/>
          </a:xfrm>
          <a:prstGeom prst="rect">
            <a:avLst/>
          </a:prstGeom>
          <a:noFill/>
        </p:spPr>
        <p:txBody>
          <a:bodyPr wrap="square" rtlCol="0">
            <a:spAutoFit/>
          </a:bodyPr>
          <a:lstStyle/>
          <a:p>
            <a:r>
              <a:rPr lang="fr-FR" sz="3200" dirty="0" err="1">
                <a:solidFill>
                  <a:srgbClr val="FF0000"/>
                </a:solidFill>
              </a:rPr>
              <a:t>ez</a:t>
            </a:r>
            <a:endParaRPr lang="fr-FR" sz="3200" dirty="0">
              <a:solidFill>
                <a:srgbClr val="FF0000"/>
              </a:solidFill>
            </a:endParaRPr>
          </a:p>
        </p:txBody>
      </p:sp>
      <p:sp>
        <p:nvSpPr>
          <p:cNvPr id="31" name="ZoneTexte 30"/>
          <p:cNvSpPr txBox="1"/>
          <p:nvPr/>
        </p:nvSpPr>
        <p:spPr>
          <a:xfrm>
            <a:off x="6804248" y="1772816"/>
            <a:ext cx="648072" cy="584775"/>
          </a:xfrm>
          <a:prstGeom prst="rect">
            <a:avLst/>
          </a:prstGeom>
          <a:noFill/>
        </p:spPr>
        <p:txBody>
          <a:bodyPr wrap="square" rtlCol="0">
            <a:spAutoFit/>
          </a:bodyPr>
          <a:lstStyle/>
          <a:p>
            <a:r>
              <a:rPr lang="fr-FR" sz="3200" dirty="0">
                <a:solidFill>
                  <a:srgbClr val="FF0000"/>
                </a:solidFill>
              </a:rPr>
              <a:t>er</a:t>
            </a:r>
          </a:p>
        </p:txBody>
      </p:sp>
      <p:sp>
        <p:nvSpPr>
          <p:cNvPr id="32" name="ZoneTexte 31"/>
          <p:cNvSpPr txBox="1"/>
          <p:nvPr/>
        </p:nvSpPr>
        <p:spPr>
          <a:xfrm>
            <a:off x="2051720" y="2204864"/>
            <a:ext cx="576064" cy="584775"/>
          </a:xfrm>
          <a:prstGeom prst="rect">
            <a:avLst/>
          </a:prstGeom>
          <a:noFill/>
        </p:spPr>
        <p:txBody>
          <a:bodyPr wrap="square" rtlCol="0">
            <a:spAutoFit/>
          </a:bodyPr>
          <a:lstStyle/>
          <a:p>
            <a:r>
              <a:rPr lang="fr-FR" sz="3200" dirty="0" err="1">
                <a:solidFill>
                  <a:srgbClr val="FF0000"/>
                </a:solidFill>
              </a:rPr>
              <a:t>ez</a:t>
            </a:r>
            <a:endParaRPr lang="fr-FR" sz="3200" dirty="0">
              <a:solidFill>
                <a:srgbClr val="FF0000"/>
              </a:solidFill>
            </a:endParaRPr>
          </a:p>
        </p:txBody>
      </p:sp>
      <p:sp>
        <p:nvSpPr>
          <p:cNvPr id="33" name="ZoneTexte 32"/>
          <p:cNvSpPr txBox="1"/>
          <p:nvPr/>
        </p:nvSpPr>
        <p:spPr>
          <a:xfrm>
            <a:off x="2483768" y="2996952"/>
            <a:ext cx="576064" cy="584775"/>
          </a:xfrm>
          <a:prstGeom prst="rect">
            <a:avLst/>
          </a:prstGeom>
          <a:noFill/>
        </p:spPr>
        <p:txBody>
          <a:bodyPr wrap="square" rtlCol="0">
            <a:spAutoFit/>
          </a:bodyPr>
          <a:lstStyle/>
          <a:p>
            <a:r>
              <a:rPr lang="fr-FR" sz="3200" dirty="0">
                <a:solidFill>
                  <a:srgbClr val="FF0000"/>
                </a:solidFill>
              </a:rPr>
              <a:t>er</a:t>
            </a:r>
          </a:p>
        </p:txBody>
      </p:sp>
      <p:sp>
        <p:nvSpPr>
          <p:cNvPr id="34" name="ZoneTexte 33"/>
          <p:cNvSpPr txBox="1"/>
          <p:nvPr/>
        </p:nvSpPr>
        <p:spPr>
          <a:xfrm>
            <a:off x="3419872" y="2996952"/>
            <a:ext cx="648072" cy="584775"/>
          </a:xfrm>
          <a:prstGeom prst="rect">
            <a:avLst/>
          </a:prstGeom>
          <a:noFill/>
        </p:spPr>
        <p:txBody>
          <a:bodyPr wrap="square" rtlCol="0">
            <a:spAutoFit/>
          </a:bodyPr>
          <a:lstStyle/>
          <a:p>
            <a:r>
              <a:rPr lang="fr-FR" sz="3200" dirty="0" err="1">
                <a:solidFill>
                  <a:srgbClr val="FF0000"/>
                </a:solidFill>
              </a:rPr>
              <a:t>aît</a:t>
            </a:r>
            <a:endParaRPr lang="fr-FR" sz="3200" dirty="0">
              <a:solidFill>
                <a:srgbClr val="FF0000"/>
              </a:solidFill>
            </a:endParaRPr>
          </a:p>
        </p:txBody>
      </p:sp>
      <p:sp>
        <p:nvSpPr>
          <p:cNvPr id="35" name="ZoneTexte 34"/>
          <p:cNvSpPr txBox="1"/>
          <p:nvPr/>
        </p:nvSpPr>
        <p:spPr>
          <a:xfrm>
            <a:off x="4644008" y="2204864"/>
            <a:ext cx="648072" cy="584775"/>
          </a:xfrm>
          <a:prstGeom prst="rect">
            <a:avLst/>
          </a:prstGeom>
          <a:noFill/>
        </p:spPr>
        <p:txBody>
          <a:bodyPr wrap="square" rtlCol="0">
            <a:spAutoFit/>
          </a:bodyPr>
          <a:lstStyle/>
          <a:p>
            <a:r>
              <a:rPr lang="fr-FR" sz="3200" dirty="0">
                <a:solidFill>
                  <a:srgbClr val="FF0000"/>
                </a:solidFill>
              </a:rPr>
              <a:t>er</a:t>
            </a:r>
          </a:p>
        </p:txBody>
      </p:sp>
      <p:sp>
        <p:nvSpPr>
          <p:cNvPr id="36" name="ZoneTexte 35"/>
          <p:cNvSpPr txBox="1"/>
          <p:nvPr/>
        </p:nvSpPr>
        <p:spPr>
          <a:xfrm>
            <a:off x="7884368" y="2996952"/>
            <a:ext cx="504056" cy="584775"/>
          </a:xfrm>
          <a:prstGeom prst="rect">
            <a:avLst/>
          </a:prstGeom>
          <a:noFill/>
        </p:spPr>
        <p:txBody>
          <a:bodyPr wrap="square" rtlCol="0">
            <a:spAutoFit/>
          </a:bodyPr>
          <a:lstStyle/>
          <a:p>
            <a:r>
              <a:rPr lang="fr-FR" sz="3200" dirty="0">
                <a:solidFill>
                  <a:srgbClr val="FF0000"/>
                </a:solidFill>
              </a:rPr>
              <a:t>é</a:t>
            </a:r>
          </a:p>
        </p:txBody>
      </p:sp>
      <p:sp>
        <p:nvSpPr>
          <p:cNvPr id="37" name="ZoneTexte 36"/>
          <p:cNvSpPr txBox="1"/>
          <p:nvPr/>
        </p:nvSpPr>
        <p:spPr>
          <a:xfrm>
            <a:off x="1691680" y="3501008"/>
            <a:ext cx="720080" cy="584775"/>
          </a:xfrm>
          <a:prstGeom prst="rect">
            <a:avLst/>
          </a:prstGeom>
          <a:noFill/>
        </p:spPr>
        <p:txBody>
          <a:bodyPr wrap="square" rtlCol="0">
            <a:spAutoFit/>
          </a:bodyPr>
          <a:lstStyle/>
          <a:p>
            <a:r>
              <a:rPr lang="fr-FR" sz="3200" dirty="0">
                <a:solidFill>
                  <a:srgbClr val="FF0000"/>
                </a:solidFill>
              </a:rPr>
              <a:t>ait</a:t>
            </a:r>
          </a:p>
        </p:txBody>
      </p:sp>
      <p:sp>
        <p:nvSpPr>
          <p:cNvPr id="38" name="ZoneTexte 37"/>
          <p:cNvSpPr txBox="1"/>
          <p:nvPr/>
        </p:nvSpPr>
        <p:spPr>
          <a:xfrm>
            <a:off x="7092280" y="3429000"/>
            <a:ext cx="648072" cy="584775"/>
          </a:xfrm>
          <a:prstGeom prst="rect">
            <a:avLst/>
          </a:prstGeom>
          <a:noFill/>
        </p:spPr>
        <p:txBody>
          <a:bodyPr wrap="square" rtlCol="0">
            <a:spAutoFit/>
          </a:bodyPr>
          <a:lstStyle/>
          <a:p>
            <a:r>
              <a:rPr lang="fr-FR" sz="3200" dirty="0">
                <a:solidFill>
                  <a:srgbClr val="FF0000"/>
                </a:solidFill>
              </a:rPr>
              <a:t>ai</a:t>
            </a:r>
          </a:p>
        </p:txBody>
      </p:sp>
      <p:sp>
        <p:nvSpPr>
          <p:cNvPr id="39" name="ZoneTexte 38"/>
          <p:cNvSpPr txBox="1"/>
          <p:nvPr/>
        </p:nvSpPr>
        <p:spPr>
          <a:xfrm>
            <a:off x="2195736" y="4293096"/>
            <a:ext cx="792088" cy="584775"/>
          </a:xfrm>
          <a:prstGeom prst="rect">
            <a:avLst/>
          </a:prstGeom>
          <a:noFill/>
        </p:spPr>
        <p:txBody>
          <a:bodyPr wrap="square" rtlCol="0">
            <a:spAutoFit/>
          </a:bodyPr>
          <a:lstStyle/>
          <a:p>
            <a:r>
              <a:rPr lang="fr-FR" sz="3200" dirty="0">
                <a:solidFill>
                  <a:srgbClr val="FF0000"/>
                </a:solidFill>
              </a:rPr>
              <a:t>ais</a:t>
            </a:r>
          </a:p>
        </p:txBody>
      </p:sp>
      <p:sp>
        <p:nvSpPr>
          <p:cNvPr id="40" name="ZoneTexte 39"/>
          <p:cNvSpPr txBox="1"/>
          <p:nvPr/>
        </p:nvSpPr>
        <p:spPr>
          <a:xfrm>
            <a:off x="2411760" y="5517232"/>
            <a:ext cx="1440160" cy="584775"/>
          </a:xfrm>
          <a:prstGeom prst="rect">
            <a:avLst/>
          </a:prstGeom>
          <a:noFill/>
        </p:spPr>
        <p:txBody>
          <a:bodyPr wrap="square" rtlCol="0">
            <a:spAutoFit/>
          </a:bodyPr>
          <a:lstStyle/>
          <a:p>
            <a:r>
              <a:rPr lang="fr-FR" sz="3200" dirty="0">
                <a:solidFill>
                  <a:srgbClr val="FF0000"/>
                </a:solidFill>
              </a:rPr>
              <a:t>aient</a:t>
            </a:r>
          </a:p>
        </p:txBody>
      </p:sp>
      <p:sp>
        <p:nvSpPr>
          <p:cNvPr id="41" name="ZoneTexte 40"/>
          <p:cNvSpPr txBox="1"/>
          <p:nvPr/>
        </p:nvSpPr>
        <p:spPr>
          <a:xfrm>
            <a:off x="5796136" y="5517232"/>
            <a:ext cx="648072" cy="584775"/>
          </a:xfrm>
          <a:prstGeom prst="rect">
            <a:avLst/>
          </a:prstGeom>
          <a:noFill/>
        </p:spPr>
        <p:txBody>
          <a:bodyPr wrap="square" rtlCol="0">
            <a:spAutoFit/>
          </a:bodyPr>
          <a:lstStyle/>
          <a:p>
            <a:r>
              <a:rPr lang="fr-FR" sz="3200" dirty="0" err="1">
                <a:solidFill>
                  <a:srgbClr val="FF0000"/>
                </a:solidFill>
              </a:rPr>
              <a:t>ez</a:t>
            </a:r>
            <a:endParaRPr lang="fr-FR" sz="3200" dirty="0">
              <a:solidFill>
                <a:srgbClr val="FF0000"/>
              </a:solidFill>
            </a:endParaRPr>
          </a:p>
        </p:txBody>
      </p:sp>
      <p:sp>
        <p:nvSpPr>
          <p:cNvPr id="42" name="ZoneTexte 41"/>
          <p:cNvSpPr txBox="1"/>
          <p:nvPr/>
        </p:nvSpPr>
        <p:spPr>
          <a:xfrm>
            <a:off x="7740352" y="5517232"/>
            <a:ext cx="648072" cy="584775"/>
          </a:xfrm>
          <a:prstGeom prst="rect">
            <a:avLst/>
          </a:prstGeom>
          <a:noFill/>
        </p:spPr>
        <p:txBody>
          <a:bodyPr wrap="square" rtlCol="0">
            <a:spAutoFit/>
          </a:bodyPr>
          <a:lstStyle/>
          <a:p>
            <a:r>
              <a:rPr lang="fr-FR" sz="3200" dirty="0">
                <a:solidFill>
                  <a:srgbClr val="FF0000"/>
                </a:solidFill>
              </a:rPr>
              <a:t>er</a:t>
            </a:r>
          </a:p>
        </p:txBody>
      </p:sp>
      <p:sp>
        <p:nvSpPr>
          <p:cNvPr id="44" name="ZoneTexte 43"/>
          <p:cNvSpPr txBox="1"/>
          <p:nvPr/>
        </p:nvSpPr>
        <p:spPr>
          <a:xfrm>
            <a:off x="5292080" y="5085184"/>
            <a:ext cx="648072" cy="584775"/>
          </a:xfrm>
          <a:prstGeom prst="rect">
            <a:avLst/>
          </a:prstGeom>
          <a:noFill/>
        </p:spPr>
        <p:txBody>
          <a:bodyPr wrap="square" rtlCol="0">
            <a:spAutoFit/>
          </a:bodyPr>
          <a:lstStyle/>
          <a:p>
            <a:r>
              <a:rPr lang="fr-FR" sz="3200" dirty="0">
                <a:solidFill>
                  <a:srgbClr val="FF0000"/>
                </a:solidFill>
              </a:rPr>
              <a:t>er</a:t>
            </a:r>
          </a:p>
        </p:txBody>
      </p:sp>
      <p:sp>
        <p:nvSpPr>
          <p:cNvPr id="45" name="ZoneTexte 44"/>
          <p:cNvSpPr txBox="1"/>
          <p:nvPr/>
        </p:nvSpPr>
        <p:spPr>
          <a:xfrm>
            <a:off x="2051720" y="5085184"/>
            <a:ext cx="1152128" cy="584775"/>
          </a:xfrm>
          <a:prstGeom prst="rect">
            <a:avLst/>
          </a:prstGeom>
          <a:noFill/>
        </p:spPr>
        <p:txBody>
          <a:bodyPr wrap="square" rtlCol="0">
            <a:spAutoFit/>
          </a:bodyPr>
          <a:lstStyle/>
          <a:p>
            <a:r>
              <a:rPr lang="fr-FR" sz="3200" dirty="0">
                <a:solidFill>
                  <a:srgbClr val="FF0000"/>
                </a:solidFill>
              </a:rPr>
              <a:t>aient</a:t>
            </a:r>
          </a:p>
        </p:txBody>
      </p:sp>
      <p:sp>
        <p:nvSpPr>
          <p:cNvPr id="46" name="ZoneTexte 45"/>
          <p:cNvSpPr txBox="1"/>
          <p:nvPr/>
        </p:nvSpPr>
        <p:spPr>
          <a:xfrm>
            <a:off x="4355976" y="4293096"/>
            <a:ext cx="432048" cy="584775"/>
          </a:xfrm>
          <a:prstGeom prst="rect">
            <a:avLst/>
          </a:prstGeom>
          <a:noFill/>
        </p:spPr>
        <p:txBody>
          <a:bodyPr wrap="square" rtlCol="0">
            <a:spAutoFit/>
          </a:bodyPr>
          <a:lstStyle/>
          <a:p>
            <a:r>
              <a:rPr lang="fr-FR" sz="3200" dirty="0">
                <a:solidFill>
                  <a:srgbClr val="FF0000"/>
                </a:solidFill>
              </a:rPr>
              <a:t>é</a:t>
            </a:r>
          </a:p>
        </p:txBody>
      </p:sp>
      <p:sp>
        <p:nvSpPr>
          <p:cNvPr id="49" name="ZoneTexte 48"/>
          <p:cNvSpPr txBox="1"/>
          <p:nvPr/>
        </p:nvSpPr>
        <p:spPr>
          <a:xfrm>
            <a:off x="3851920" y="1340768"/>
            <a:ext cx="648072" cy="584775"/>
          </a:xfrm>
          <a:prstGeom prst="rect">
            <a:avLst/>
          </a:prstGeom>
          <a:noFill/>
        </p:spPr>
        <p:txBody>
          <a:bodyPr wrap="square" rtlCol="0">
            <a:spAutoFit/>
          </a:bodyPr>
          <a:lstStyle/>
          <a:p>
            <a:r>
              <a:rPr lang="fr-FR" sz="3200" dirty="0">
                <a:solidFill>
                  <a:srgbClr val="FF0000"/>
                </a:solidFill>
              </a:rPr>
              <a:t>er</a:t>
            </a:r>
          </a:p>
        </p:txBody>
      </p:sp>
      <p:cxnSp>
        <p:nvCxnSpPr>
          <p:cNvPr id="50" name="Connecteur droit 49"/>
          <p:cNvCxnSpPr/>
          <p:nvPr/>
        </p:nvCxnSpPr>
        <p:spPr>
          <a:xfrm>
            <a:off x="3923928" y="1844824"/>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Connecteur droit 50"/>
          <p:cNvCxnSpPr/>
          <p:nvPr/>
        </p:nvCxnSpPr>
        <p:spPr>
          <a:xfrm>
            <a:off x="5220072" y="1916832"/>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2" name="ZoneTexte 51"/>
          <p:cNvSpPr txBox="1"/>
          <p:nvPr/>
        </p:nvSpPr>
        <p:spPr>
          <a:xfrm>
            <a:off x="5148064" y="1340768"/>
            <a:ext cx="648072" cy="584775"/>
          </a:xfrm>
          <a:prstGeom prst="rect">
            <a:avLst/>
          </a:prstGeom>
          <a:noFill/>
        </p:spPr>
        <p:txBody>
          <a:bodyPr wrap="square" rtlCol="0">
            <a:spAutoFit/>
          </a:bodyPr>
          <a:lstStyle/>
          <a:p>
            <a:r>
              <a:rPr lang="fr-FR" sz="3200" dirty="0">
                <a:solidFill>
                  <a:srgbClr val="FF0000"/>
                </a:solidFill>
              </a:rPr>
              <a:t>ait</a:t>
            </a:r>
          </a:p>
        </p:txBody>
      </p:sp>
      <p:sp>
        <p:nvSpPr>
          <p:cNvPr id="53" name="ZoneTexte 52"/>
          <p:cNvSpPr txBox="1"/>
          <p:nvPr/>
        </p:nvSpPr>
        <p:spPr>
          <a:xfrm>
            <a:off x="3131840" y="2204864"/>
            <a:ext cx="936104" cy="584775"/>
          </a:xfrm>
          <a:prstGeom prst="rect">
            <a:avLst/>
          </a:prstGeom>
          <a:noFill/>
        </p:spPr>
        <p:txBody>
          <a:bodyPr wrap="square" rtlCol="0">
            <a:spAutoFit/>
          </a:bodyPr>
          <a:lstStyle/>
          <a:p>
            <a:r>
              <a:rPr lang="fr-FR" sz="3200" dirty="0">
                <a:solidFill>
                  <a:srgbClr val="FF0000"/>
                </a:solidFill>
              </a:rPr>
              <a:t>é(s)</a:t>
            </a:r>
          </a:p>
        </p:txBody>
      </p:sp>
      <p:cxnSp>
        <p:nvCxnSpPr>
          <p:cNvPr id="54" name="Connecteur droit 53"/>
          <p:cNvCxnSpPr/>
          <p:nvPr/>
        </p:nvCxnSpPr>
        <p:spPr>
          <a:xfrm>
            <a:off x="3275856" y="2780928"/>
            <a:ext cx="504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5" name="ZoneTexte 54"/>
          <p:cNvSpPr txBox="1"/>
          <p:nvPr/>
        </p:nvSpPr>
        <p:spPr>
          <a:xfrm>
            <a:off x="6588224" y="2204864"/>
            <a:ext cx="720080" cy="584775"/>
          </a:xfrm>
          <a:prstGeom prst="rect">
            <a:avLst/>
          </a:prstGeom>
          <a:noFill/>
        </p:spPr>
        <p:txBody>
          <a:bodyPr wrap="square" rtlCol="0">
            <a:spAutoFit/>
          </a:bodyPr>
          <a:lstStyle/>
          <a:p>
            <a:r>
              <a:rPr lang="fr-FR" sz="3200" dirty="0">
                <a:solidFill>
                  <a:srgbClr val="FF0000"/>
                </a:solidFill>
              </a:rPr>
              <a:t>er</a:t>
            </a:r>
          </a:p>
        </p:txBody>
      </p:sp>
      <p:sp>
        <p:nvSpPr>
          <p:cNvPr id="56" name="ZoneTexte 55"/>
          <p:cNvSpPr txBox="1"/>
          <p:nvPr/>
        </p:nvSpPr>
        <p:spPr>
          <a:xfrm>
            <a:off x="5652120" y="4293096"/>
            <a:ext cx="648072" cy="584775"/>
          </a:xfrm>
          <a:prstGeom prst="rect">
            <a:avLst/>
          </a:prstGeom>
          <a:noFill/>
        </p:spPr>
        <p:txBody>
          <a:bodyPr wrap="square" rtlCol="0">
            <a:spAutoFit/>
          </a:bodyPr>
          <a:lstStyle/>
          <a:p>
            <a:r>
              <a:rPr lang="fr-FR" sz="3200" dirty="0">
                <a:solidFill>
                  <a:srgbClr val="FF0000"/>
                </a:solidFill>
              </a:rPr>
              <a:t>er</a:t>
            </a:r>
          </a:p>
        </p:txBody>
      </p:sp>
    </p:spTree>
    <p:extLst>
      <p:ext uri="{BB962C8B-B14F-4D97-AF65-F5344CB8AC3E}">
        <p14:creationId xmlns:p14="http://schemas.microsoft.com/office/powerpoint/2010/main" val="993405886"/>
      </p:ext>
    </p:extLst>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9"/>
                                        </p:tgtEl>
                                        <p:attrNameLst>
                                          <p:attrName>style.visibility</p:attrName>
                                        </p:attrNameLst>
                                      </p:cBhvr>
                                      <p:to>
                                        <p:strVal val="visible"/>
                                      </p:to>
                                    </p:set>
                                    <p:anim calcmode="lin" valueType="num">
                                      <p:cBhvr additive="base">
                                        <p:cTn id="31" dur="500" fill="hold"/>
                                        <p:tgtEl>
                                          <p:spTgt spid="49"/>
                                        </p:tgtEl>
                                        <p:attrNameLst>
                                          <p:attrName>ppt_x</p:attrName>
                                        </p:attrNameLst>
                                      </p:cBhvr>
                                      <p:tavLst>
                                        <p:tav tm="0">
                                          <p:val>
                                            <p:strVal val="#ppt_x"/>
                                          </p:val>
                                        </p:tav>
                                        <p:tav tm="100000">
                                          <p:val>
                                            <p:strVal val="#ppt_x"/>
                                          </p:val>
                                        </p:tav>
                                      </p:tavLst>
                                    </p:anim>
                                    <p:anim calcmode="lin" valueType="num">
                                      <p:cBhvr additive="base">
                                        <p:cTn id="32"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2"/>
                                        </p:tgtEl>
                                        <p:attrNameLst>
                                          <p:attrName>style.visibility</p:attrName>
                                        </p:attrNameLst>
                                      </p:cBhvr>
                                      <p:to>
                                        <p:strVal val="visible"/>
                                      </p:to>
                                    </p:set>
                                    <p:anim calcmode="lin" valueType="num">
                                      <p:cBhvr additive="base">
                                        <p:cTn id="37" dur="500" fill="hold"/>
                                        <p:tgtEl>
                                          <p:spTgt spid="52"/>
                                        </p:tgtEl>
                                        <p:attrNameLst>
                                          <p:attrName>ppt_x</p:attrName>
                                        </p:attrNameLst>
                                      </p:cBhvr>
                                      <p:tavLst>
                                        <p:tav tm="0">
                                          <p:val>
                                            <p:strVal val="#ppt_x"/>
                                          </p:val>
                                        </p:tav>
                                        <p:tav tm="100000">
                                          <p:val>
                                            <p:strVal val="#ppt_x"/>
                                          </p:val>
                                        </p:tav>
                                      </p:tavLst>
                                    </p:anim>
                                    <p:anim calcmode="lin" valueType="num">
                                      <p:cBhvr additive="base">
                                        <p:cTn id="38"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anim calcmode="lin" valueType="num">
                                      <p:cBhvr>
                                        <p:cTn id="43"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46"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
                                            <p:txEl>
                                              <p:pRg st="1" end="1"/>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9"/>
                                        </p:tgtEl>
                                        <p:attrNameLst>
                                          <p:attrName>style.visibility</p:attrName>
                                        </p:attrNameLst>
                                      </p:cBhvr>
                                      <p:to>
                                        <p:strVal val="visible"/>
                                      </p:to>
                                    </p:set>
                                    <p:anim calcmode="lin" valueType="num">
                                      <p:cBhvr additive="base">
                                        <p:cTn id="55" dur="500" fill="hold"/>
                                        <p:tgtEl>
                                          <p:spTgt spid="29"/>
                                        </p:tgtEl>
                                        <p:attrNameLst>
                                          <p:attrName>ppt_x</p:attrName>
                                        </p:attrNameLst>
                                      </p:cBhvr>
                                      <p:tavLst>
                                        <p:tav tm="0">
                                          <p:val>
                                            <p:strVal val="#ppt_x"/>
                                          </p:val>
                                        </p:tav>
                                        <p:tav tm="100000">
                                          <p:val>
                                            <p:strVal val="#ppt_x"/>
                                          </p:val>
                                        </p:tav>
                                      </p:tavLst>
                                    </p:anim>
                                    <p:anim calcmode="lin" valueType="num">
                                      <p:cBhvr additive="base">
                                        <p:cTn id="56"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0"/>
                                        </p:tgtEl>
                                        <p:attrNameLst>
                                          <p:attrName>style.visibility</p:attrName>
                                        </p:attrNameLst>
                                      </p:cBhvr>
                                      <p:to>
                                        <p:strVal val="visible"/>
                                      </p:to>
                                    </p:set>
                                    <p:anim calcmode="lin" valueType="num">
                                      <p:cBhvr additive="base">
                                        <p:cTn id="61" dur="500" fill="hold"/>
                                        <p:tgtEl>
                                          <p:spTgt spid="30"/>
                                        </p:tgtEl>
                                        <p:attrNameLst>
                                          <p:attrName>ppt_x</p:attrName>
                                        </p:attrNameLst>
                                      </p:cBhvr>
                                      <p:tavLst>
                                        <p:tav tm="0">
                                          <p:val>
                                            <p:strVal val="#ppt_x"/>
                                          </p:val>
                                        </p:tav>
                                        <p:tav tm="100000">
                                          <p:val>
                                            <p:strVal val="#ppt_x"/>
                                          </p:val>
                                        </p:tav>
                                      </p:tavLst>
                                    </p:anim>
                                    <p:anim calcmode="lin" valueType="num">
                                      <p:cBhvr additive="base">
                                        <p:cTn id="62"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1"/>
                                        </p:tgtEl>
                                        <p:attrNameLst>
                                          <p:attrName>style.visibility</p:attrName>
                                        </p:attrNameLst>
                                      </p:cBhvr>
                                      <p:to>
                                        <p:strVal val="visible"/>
                                      </p:to>
                                    </p:set>
                                    <p:anim calcmode="lin" valueType="num">
                                      <p:cBhvr additive="base">
                                        <p:cTn id="67" dur="500" fill="hold"/>
                                        <p:tgtEl>
                                          <p:spTgt spid="31"/>
                                        </p:tgtEl>
                                        <p:attrNameLst>
                                          <p:attrName>ppt_x</p:attrName>
                                        </p:attrNameLst>
                                      </p:cBhvr>
                                      <p:tavLst>
                                        <p:tav tm="0">
                                          <p:val>
                                            <p:strVal val="#ppt_x"/>
                                          </p:val>
                                        </p:tav>
                                        <p:tav tm="100000">
                                          <p:val>
                                            <p:strVal val="#ppt_x"/>
                                          </p:val>
                                        </p:tav>
                                      </p:tavLst>
                                    </p:anim>
                                    <p:anim calcmode="lin" valueType="num">
                                      <p:cBhvr additive="base">
                                        <p:cTn id="68"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5" presetClass="entr" presetSubtype="0" fill="hold" grpId="0" nodeType="clickEffect">
                                  <p:stCondLst>
                                    <p:cond delay="0"/>
                                  </p:stCondLst>
                                  <p:childTnLst>
                                    <p:set>
                                      <p:cBhvr>
                                        <p:cTn id="72" dur="1" fill="hold">
                                          <p:stCondLst>
                                            <p:cond delay="0"/>
                                          </p:stCondLst>
                                        </p:cTn>
                                        <p:tgtEl>
                                          <p:spTgt spid="3">
                                            <p:txEl>
                                              <p:pRg st="2" end="2"/>
                                            </p:txEl>
                                          </p:spTgt>
                                        </p:tgtEl>
                                        <p:attrNameLst>
                                          <p:attrName>style.visibility</p:attrName>
                                        </p:attrNameLst>
                                      </p:cBhvr>
                                      <p:to>
                                        <p:strVal val="visible"/>
                                      </p:to>
                                    </p:set>
                                    <p:anim calcmode="lin" valueType="num">
                                      <p:cBhvr>
                                        <p:cTn id="73"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74"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75"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76"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77"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78"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79"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80" dur="1000" decel="50000">
                                          <p:stCondLst>
                                            <p:cond delay="0"/>
                                          </p:stCondLst>
                                        </p:cTn>
                                        <p:tgtEl>
                                          <p:spTgt spid="3">
                                            <p:txEl>
                                              <p:pRg st="2" end="2"/>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2"/>
                                        </p:tgtEl>
                                        <p:attrNameLst>
                                          <p:attrName>style.visibility</p:attrName>
                                        </p:attrNameLst>
                                      </p:cBhvr>
                                      <p:to>
                                        <p:strVal val="visible"/>
                                      </p:to>
                                    </p:set>
                                    <p:anim calcmode="lin" valueType="num">
                                      <p:cBhvr additive="base">
                                        <p:cTn id="85" dur="500" fill="hold"/>
                                        <p:tgtEl>
                                          <p:spTgt spid="32"/>
                                        </p:tgtEl>
                                        <p:attrNameLst>
                                          <p:attrName>ppt_x</p:attrName>
                                        </p:attrNameLst>
                                      </p:cBhvr>
                                      <p:tavLst>
                                        <p:tav tm="0">
                                          <p:val>
                                            <p:strVal val="#ppt_x"/>
                                          </p:val>
                                        </p:tav>
                                        <p:tav tm="100000">
                                          <p:val>
                                            <p:strVal val="#ppt_x"/>
                                          </p:val>
                                        </p:tav>
                                      </p:tavLst>
                                    </p:anim>
                                    <p:anim calcmode="lin" valueType="num">
                                      <p:cBhvr additive="base">
                                        <p:cTn id="86"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53"/>
                                        </p:tgtEl>
                                        <p:attrNameLst>
                                          <p:attrName>style.visibility</p:attrName>
                                        </p:attrNameLst>
                                      </p:cBhvr>
                                      <p:to>
                                        <p:strVal val="visible"/>
                                      </p:to>
                                    </p:set>
                                    <p:anim calcmode="lin" valueType="num">
                                      <p:cBhvr additive="base">
                                        <p:cTn id="91" dur="500" fill="hold"/>
                                        <p:tgtEl>
                                          <p:spTgt spid="53"/>
                                        </p:tgtEl>
                                        <p:attrNameLst>
                                          <p:attrName>ppt_x</p:attrName>
                                        </p:attrNameLst>
                                      </p:cBhvr>
                                      <p:tavLst>
                                        <p:tav tm="0">
                                          <p:val>
                                            <p:strVal val="#ppt_x"/>
                                          </p:val>
                                        </p:tav>
                                        <p:tav tm="100000">
                                          <p:val>
                                            <p:strVal val="#ppt_x"/>
                                          </p:val>
                                        </p:tav>
                                      </p:tavLst>
                                    </p:anim>
                                    <p:anim calcmode="lin" valueType="num">
                                      <p:cBhvr additive="base">
                                        <p:cTn id="92"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5"/>
                                        </p:tgtEl>
                                        <p:attrNameLst>
                                          <p:attrName>style.visibility</p:attrName>
                                        </p:attrNameLst>
                                      </p:cBhvr>
                                      <p:to>
                                        <p:strVal val="visible"/>
                                      </p:to>
                                    </p:set>
                                    <p:anim calcmode="lin" valueType="num">
                                      <p:cBhvr additive="base">
                                        <p:cTn id="97" dur="500" fill="hold"/>
                                        <p:tgtEl>
                                          <p:spTgt spid="35"/>
                                        </p:tgtEl>
                                        <p:attrNameLst>
                                          <p:attrName>ppt_x</p:attrName>
                                        </p:attrNameLst>
                                      </p:cBhvr>
                                      <p:tavLst>
                                        <p:tav tm="0">
                                          <p:val>
                                            <p:strVal val="#ppt_x"/>
                                          </p:val>
                                        </p:tav>
                                        <p:tav tm="100000">
                                          <p:val>
                                            <p:strVal val="#ppt_x"/>
                                          </p:val>
                                        </p:tav>
                                      </p:tavLst>
                                    </p:anim>
                                    <p:anim calcmode="lin" valueType="num">
                                      <p:cBhvr additive="base">
                                        <p:cTn id="98"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55"/>
                                        </p:tgtEl>
                                        <p:attrNameLst>
                                          <p:attrName>style.visibility</p:attrName>
                                        </p:attrNameLst>
                                      </p:cBhvr>
                                      <p:to>
                                        <p:strVal val="visible"/>
                                      </p:to>
                                    </p:set>
                                    <p:anim calcmode="lin" valueType="num">
                                      <p:cBhvr additive="base">
                                        <p:cTn id="103" dur="500" fill="hold"/>
                                        <p:tgtEl>
                                          <p:spTgt spid="55"/>
                                        </p:tgtEl>
                                        <p:attrNameLst>
                                          <p:attrName>ppt_x</p:attrName>
                                        </p:attrNameLst>
                                      </p:cBhvr>
                                      <p:tavLst>
                                        <p:tav tm="0">
                                          <p:val>
                                            <p:strVal val="#ppt_x"/>
                                          </p:val>
                                        </p:tav>
                                        <p:tav tm="100000">
                                          <p:val>
                                            <p:strVal val="#ppt_x"/>
                                          </p:val>
                                        </p:tav>
                                      </p:tavLst>
                                    </p:anim>
                                    <p:anim calcmode="lin" valueType="num">
                                      <p:cBhvr additive="base">
                                        <p:cTn id="104"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5" presetClass="entr" presetSubtype="0" fill="hold" grpId="0" nodeType="clickEffect">
                                  <p:stCondLst>
                                    <p:cond delay="0"/>
                                  </p:stCondLst>
                                  <p:childTnLst>
                                    <p:set>
                                      <p:cBhvr>
                                        <p:cTn id="108" dur="1" fill="hold">
                                          <p:stCondLst>
                                            <p:cond delay="0"/>
                                          </p:stCondLst>
                                        </p:cTn>
                                        <p:tgtEl>
                                          <p:spTgt spid="3">
                                            <p:txEl>
                                              <p:pRg st="3" end="3"/>
                                            </p:txEl>
                                          </p:spTgt>
                                        </p:tgtEl>
                                        <p:attrNameLst>
                                          <p:attrName>style.visibility</p:attrName>
                                        </p:attrNameLst>
                                      </p:cBhvr>
                                      <p:to>
                                        <p:strVal val="visible"/>
                                      </p:to>
                                    </p:set>
                                    <p:anim calcmode="lin" valueType="num">
                                      <p:cBhvr>
                                        <p:cTn id="109"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110"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111"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112"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113"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114"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115"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116" dur="1000" decel="50000">
                                          <p:stCondLst>
                                            <p:cond delay="0"/>
                                          </p:stCondLst>
                                        </p:cTn>
                                        <p:tgtEl>
                                          <p:spTgt spid="3">
                                            <p:txEl>
                                              <p:pRg st="3" end="3"/>
                                            </p:txEl>
                                          </p:spTgt>
                                        </p:tgtEl>
                                      </p:cBhvr>
                                    </p:animEffect>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33"/>
                                        </p:tgtEl>
                                        <p:attrNameLst>
                                          <p:attrName>style.visibility</p:attrName>
                                        </p:attrNameLst>
                                      </p:cBhvr>
                                      <p:to>
                                        <p:strVal val="visible"/>
                                      </p:to>
                                    </p:set>
                                    <p:anim calcmode="lin" valueType="num">
                                      <p:cBhvr additive="base">
                                        <p:cTn id="121" dur="500" fill="hold"/>
                                        <p:tgtEl>
                                          <p:spTgt spid="33"/>
                                        </p:tgtEl>
                                        <p:attrNameLst>
                                          <p:attrName>ppt_x</p:attrName>
                                        </p:attrNameLst>
                                      </p:cBhvr>
                                      <p:tavLst>
                                        <p:tav tm="0">
                                          <p:val>
                                            <p:strVal val="#ppt_x"/>
                                          </p:val>
                                        </p:tav>
                                        <p:tav tm="100000">
                                          <p:val>
                                            <p:strVal val="#ppt_x"/>
                                          </p:val>
                                        </p:tav>
                                      </p:tavLst>
                                    </p:anim>
                                    <p:anim calcmode="lin" valueType="num">
                                      <p:cBhvr additive="base">
                                        <p:cTn id="122"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34"/>
                                        </p:tgtEl>
                                        <p:attrNameLst>
                                          <p:attrName>style.visibility</p:attrName>
                                        </p:attrNameLst>
                                      </p:cBhvr>
                                      <p:to>
                                        <p:strVal val="visible"/>
                                      </p:to>
                                    </p:set>
                                    <p:anim calcmode="lin" valueType="num">
                                      <p:cBhvr additive="base">
                                        <p:cTn id="127" dur="500" fill="hold"/>
                                        <p:tgtEl>
                                          <p:spTgt spid="34"/>
                                        </p:tgtEl>
                                        <p:attrNameLst>
                                          <p:attrName>ppt_x</p:attrName>
                                        </p:attrNameLst>
                                      </p:cBhvr>
                                      <p:tavLst>
                                        <p:tav tm="0">
                                          <p:val>
                                            <p:strVal val="#ppt_x"/>
                                          </p:val>
                                        </p:tav>
                                        <p:tav tm="100000">
                                          <p:val>
                                            <p:strVal val="#ppt_x"/>
                                          </p:val>
                                        </p:tav>
                                      </p:tavLst>
                                    </p:anim>
                                    <p:anim calcmode="lin" valueType="num">
                                      <p:cBhvr additive="base">
                                        <p:cTn id="128"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36"/>
                                        </p:tgtEl>
                                        <p:attrNameLst>
                                          <p:attrName>style.visibility</p:attrName>
                                        </p:attrNameLst>
                                      </p:cBhvr>
                                      <p:to>
                                        <p:strVal val="visible"/>
                                      </p:to>
                                    </p:set>
                                    <p:anim calcmode="lin" valueType="num">
                                      <p:cBhvr additive="base">
                                        <p:cTn id="133" dur="500" fill="hold"/>
                                        <p:tgtEl>
                                          <p:spTgt spid="36"/>
                                        </p:tgtEl>
                                        <p:attrNameLst>
                                          <p:attrName>ppt_x</p:attrName>
                                        </p:attrNameLst>
                                      </p:cBhvr>
                                      <p:tavLst>
                                        <p:tav tm="0">
                                          <p:val>
                                            <p:strVal val="#ppt_x"/>
                                          </p:val>
                                        </p:tav>
                                        <p:tav tm="100000">
                                          <p:val>
                                            <p:strVal val="#ppt_x"/>
                                          </p:val>
                                        </p:tav>
                                      </p:tavLst>
                                    </p:anim>
                                    <p:anim calcmode="lin" valueType="num">
                                      <p:cBhvr additive="base">
                                        <p:cTn id="134"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5" presetClass="entr" presetSubtype="0" fill="hold" grpId="0" nodeType="clickEffect">
                                  <p:stCondLst>
                                    <p:cond delay="0"/>
                                  </p:stCondLst>
                                  <p:childTnLst>
                                    <p:set>
                                      <p:cBhvr>
                                        <p:cTn id="138" dur="1" fill="hold">
                                          <p:stCondLst>
                                            <p:cond delay="0"/>
                                          </p:stCondLst>
                                        </p:cTn>
                                        <p:tgtEl>
                                          <p:spTgt spid="3">
                                            <p:txEl>
                                              <p:pRg st="4" end="4"/>
                                            </p:txEl>
                                          </p:spTgt>
                                        </p:tgtEl>
                                        <p:attrNameLst>
                                          <p:attrName>style.visibility</p:attrName>
                                        </p:attrNameLst>
                                      </p:cBhvr>
                                      <p:to>
                                        <p:strVal val="visible"/>
                                      </p:to>
                                    </p:set>
                                    <p:anim calcmode="lin" valueType="num">
                                      <p:cBhvr>
                                        <p:cTn id="139"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140"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141"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142"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143"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144"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145"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146" dur="1000" decel="50000">
                                          <p:stCondLst>
                                            <p:cond delay="0"/>
                                          </p:stCondLst>
                                        </p:cTn>
                                        <p:tgtEl>
                                          <p:spTgt spid="3">
                                            <p:txEl>
                                              <p:pRg st="4" end="4"/>
                                            </p:txEl>
                                          </p:spTgt>
                                        </p:tgtEl>
                                      </p:cBhvr>
                                    </p:animEffect>
                                  </p:childTnLst>
                                </p:cTn>
                              </p:par>
                            </p:childTnLst>
                          </p:cTn>
                        </p:par>
                      </p:childTnLst>
                    </p:cTn>
                  </p:par>
                  <p:par>
                    <p:cTn id="147" fill="hold">
                      <p:stCondLst>
                        <p:cond delay="indefinite"/>
                      </p:stCondLst>
                      <p:childTnLst>
                        <p:par>
                          <p:cTn id="148" fill="hold">
                            <p:stCondLst>
                              <p:cond delay="0"/>
                            </p:stCondLst>
                            <p:childTnLst>
                              <p:par>
                                <p:cTn id="149" presetID="2" presetClass="entr" presetSubtype="4" fill="hold" grpId="0" nodeType="clickEffect">
                                  <p:stCondLst>
                                    <p:cond delay="0"/>
                                  </p:stCondLst>
                                  <p:childTnLst>
                                    <p:set>
                                      <p:cBhvr>
                                        <p:cTn id="150" dur="1" fill="hold">
                                          <p:stCondLst>
                                            <p:cond delay="0"/>
                                          </p:stCondLst>
                                        </p:cTn>
                                        <p:tgtEl>
                                          <p:spTgt spid="37"/>
                                        </p:tgtEl>
                                        <p:attrNameLst>
                                          <p:attrName>style.visibility</p:attrName>
                                        </p:attrNameLst>
                                      </p:cBhvr>
                                      <p:to>
                                        <p:strVal val="visible"/>
                                      </p:to>
                                    </p:set>
                                    <p:anim calcmode="lin" valueType="num">
                                      <p:cBhvr additive="base">
                                        <p:cTn id="151" dur="500" fill="hold"/>
                                        <p:tgtEl>
                                          <p:spTgt spid="37"/>
                                        </p:tgtEl>
                                        <p:attrNameLst>
                                          <p:attrName>ppt_x</p:attrName>
                                        </p:attrNameLst>
                                      </p:cBhvr>
                                      <p:tavLst>
                                        <p:tav tm="0">
                                          <p:val>
                                            <p:strVal val="#ppt_x"/>
                                          </p:val>
                                        </p:tav>
                                        <p:tav tm="100000">
                                          <p:val>
                                            <p:strVal val="#ppt_x"/>
                                          </p:val>
                                        </p:tav>
                                      </p:tavLst>
                                    </p:anim>
                                    <p:anim calcmode="lin" valueType="num">
                                      <p:cBhvr additive="base">
                                        <p:cTn id="152"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2" presetClass="entr" presetSubtype="4" fill="hold" grpId="0" nodeType="clickEffect">
                                  <p:stCondLst>
                                    <p:cond delay="0"/>
                                  </p:stCondLst>
                                  <p:childTnLst>
                                    <p:set>
                                      <p:cBhvr>
                                        <p:cTn id="156" dur="1" fill="hold">
                                          <p:stCondLst>
                                            <p:cond delay="0"/>
                                          </p:stCondLst>
                                        </p:cTn>
                                        <p:tgtEl>
                                          <p:spTgt spid="38"/>
                                        </p:tgtEl>
                                        <p:attrNameLst>
                                          <p:attrName>style.visibility</p:attrName>
                                        </p:attrNameLst>
                                      </p:cBhvr>
                                      <p:to>
                                        <p:strVal val="visible"/>
                                      </p:to>
                                    </p:set>
                                    <p:anim calcmode="lin" valueType="num">
                                      <p:cBhvr additive="base">
                                        <p:cTn id="157" dur="500" fill="hold"/>
                                        <p:tgtEl>
                                          <p:spTgt spid="38"/>
                                        </p:tgtEl>
                                        <p:attrNameLst>
                                          <p:attrName>ppt_x</p:attrName>
                                        </p:attrNameLst>
                                      </p:cBhvr>
                                      <p:tavLst>
                                        <p:tav tm="0">
                                          <p:val>
                                            <p:strVal val="#ppt_x"/>
                                          </p:val>
                                        </p:tav>
                                        <p:tav tm="100000">
                                          <p:val>
                                            <p:strVal val="#ppt_x"/>
                                          </p:val>
                                        </p:tav>
                                      </p:tavLst>
                                    </p:anim>
                                    <p:anim calcmode="lin" valueType="num">
                                      <p:cBhvr additive="base">
                                        <p:cTn id="158"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159" fill="hold">
                      <p:stCondLst>
                        <p:cond delay="indefinite"/>
                      </p:stCondLst>
                      <p:childTnLst>
                        <p:par>
                          <p:cTn id="160" fill="hold">
                            <p:stCondLst>
                              <p:cond delay="0"/>
                            </p:stCondLst>
                            <p:childTnLst>
                              <p:par>
                                <p:cTn id="161" presetID="25" presetClass="entr" presetSubtype="0" fill="hold" grpId="0" nodeType="clickEffect">
                                  <p:stCondLst>
                                    <p:cond delay="0"/>
                                  </p:stCondLst>
                                  <p:childTnLst>
                                    <p:set>
                                      <p:cBhvr>
                                        <p:cTn id="162" dur="1" fill="hold">
                                          <p:stCondLst>
                                            <p:cond delay="0"/>
                                          </p:stCondLst>
                                        </p:cTn>
                                        <p:tgtEl>
                                          <p:spTgt spid="3">
                                            <p:txEl>
                                              <p:pRg st="5" end="5"/>
                                            </p:txEl>
                                          </p:spTgt>
                                        </p:tgtEl>
                                        <p:attrNameLst>
                                          <p:attrName>style.visibility</p:attrName>
                                        </p:attrNameLst>
                                      </p:cBhvr>
                                      <p:to>
                                        <p:strVal val="visible"/>
                                      </p:to>
                                    </p:set>
                                    <p:anim calcmode="lin" valueType="num">
                                      <p:cBhvr>
                                        <p:cTn id="163"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164"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165"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166"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167"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168"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169"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170" dur="1000" decel="50000">
                                          <p:stCondLst>
                                            <p:cond delay="0"/>
                                          </p:stCondLst>
                                        </p:cTn>
                                        <p:tgtEl>
                                          <p:spTgt spid="3">
                                            <p:txEl>
                                              <p:pRg st="5" end="5"/>
                                            </p:txEl>
                                          </p:spTgt>
                                        </p:tgtEl>
                                      </p:cBhvr>
                                    </p:animEffect>
                                  </p:childTnLst>
                                </p:cTn>
                              </p:par>
                            </p:childTnLst>
                          </p:cTn>
                        </p:par>
                      </p:childTnLst>
                    </p:cTn>
                  </p:par>
                  <p:par>
                    <p:cTn id="171" fill="hold">
                      <p:stCondLst>
                        <p:cond delay="indefinite"/>
                      </p:stCondLst>
                      <p:childTnLst>
                        <p:par>
                          <p:cTn id="172" fill="hold">
                            <p:stCondLst>
                              <p:cond delay="0"/>
                            </p:stCondLst>
                            <p:childTnLst>
                              <p:par>
                                <p:cTn id="173" presetID="2" presetClass="entr" presetSubtype="4" fill="hold" grpId="0" nodeType="clickEffect">
                                  <p:stCondLst>
                                    <p:cond delay="0"/>
                                  </p:stCondLst>
                                  <p:childTnLst>
                                    <p:set>
                                      <p:cBhvr>
                                        <p:cTn id="174" dur="1" fill="hold">
                                          <p:stCondLst>
                                            <p:cond delay="0"/>
                                          </p:stCondLst>
                                        </p:cTn>
                                        <p:tgtEl>
                                          <p:spTgt spid="39"/>
                                        </p:tgtEl>
                                        <p:attrNameLst>
                                          <p:attrName>style.visibility</p:attrName>
                                        </p:attrNameLst>
                                      </p:cBhvr>
                                      <p:to>
                                        <p:strVal val="visible"/>
                                      </p:to>
                                    </p:set>
                                    <p:anim calcmode="lin" valueType="num">
                                      <p:cBhvr additive="base">
                                        <p:cTn id="175" dur="500" fill="hold"/>
                                        <p:tgtEl>
                                          <p:spTgt spid="39"/>
                                        </p:tgtEl>
                                        <p:attrNameLst>
                                          <p:attrName>ppt_x</p:attrName>
                                        </p:attrNameLst>
                                      </p:cBhvr>
                                      <p:tavLst>
                                        <p:tav tm="0">
                                          <p:val>
                                            <p:strVal val="#ppt_x"/>
                                          </p:val>
                                        </p:tav>
                                        <p:tav tm="100000">
                                          <p:val>
                                            <p:strVal val="#ppt_x"/>
                                          </p:val>
                                        </p:tav>
                                      </p:tavLst>
                                    </p:anim>
                                    <p:anim calcmode="lin" valueType="num">
                                      <p:cBhvr additive="base">
                                        <p:cTn id="176"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177" fill="hold">
                      <p:stCondLst>
                        <p:cond delay="indefinite"/>
                      </p:stCondLst>
                      <p:childTnLst>
                        <p:par>
                          <p:cTn id="178" fill="hold">
                            <p:stCondLst>
                              <p:cond delay="0"/>
                            </p:stCondLst>
                            <p:childTnLst>
                              <p:par>
                                <p:cTn id="179" presetID="2" presetClass="entr" presetSubtype="4" fill="hold" grpId="0" nodeType="clickEffect">
                                  <p:stCondLst>
                                    <p:cond delay="0"/>
                                  </p:stCondLst>
                                  <p:childTnLst>
                                    <p:set>
                                      <p:cBhvr>
                                        <p:cTn id="180" dur="1" fill="hold">
                                          <p:stCondLst>
                                            <p:cond delay="0"/>
                                          </p:stCondLst>
                                        </p:cTn>
                                        <p:tgtEl>
                                          <p:spTgt spid="46"/>
                                        </p:tgtEl>
                                        <p:attrNameLst>
                                          <p:attrName>style.visibility</p:attrName>
                                        </p:attrNameLst>
                                      </p:cBhvr>
                                      <p:to>
                                        <p:strVal val="visible"/>
                                      </p:to>
                                    </p:set>
                                    <p:anim calcmode="lin" valueType="num">
                                      <p:cBhvr additive="base">
                                        <p:cTn id="181" dur="500" fill="hold"/>
                                        <p:tgtEl>
                                          <p:spTgt spid="46"/>
                                        </p:tgtEl>
                                        <p:attrNameLst>
                                          <p:attrName>ppt_x</p:attrName>
                                        </p:attrNameLst>
                                      </p:cBhvr>
                                      <p:tavLst>
                                        <p:tav tm="0">
                                          <p:val>
                                            <p:strVal val="#ppt_x"/>
                                          </p:val>
                                        </p:tav>
                                        <p:tav tm="100000">
                                          <p:val>
                                            <p:strVal val="#ppt_x"/>
                                          </p:val>
                                        </p:tav>
                                      </p:tavLst>
                                    </p:anim>
                                    <p:anim calcmode="lin" valueType="num">
                                      <p:cBhvr additive="base">
                                        <p:cTn id="182"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183" fill="hold">
                      <p:stCondLst>
                        <p:cond delay="indefinite"/>
                      </p:stCondLst>
                      <p:childTnLst>
                        <p:par>
                          <p:cTn id="184" fill="hold">
                            <p:stCondLst>
                              <p:cond delay="0"/>
                            </p:stCondLst>
                            <p:childTnLst>
                              <p:par>
                                <p:cTn id="185" presetID="2" presetClass="entr" presetSubtype="4" fill="hold" grpId="0" nodeType="clickEffect">
                                  <p:stCondLst>
                                    <p:cond delay="0"/>
                                  </p:stCondLst>
                                  <p:childTnLst>
                                    <p:set>
                                      <p:cBhvr>
                                        <p:cTn id="186" dur="1" fill="hold">
                                          <p:stCondLst>
                                            <p:cond delay="0"/>
                                          </p:stCondLst>
                                        </p:cTn>
                                        <p:tgtEl>
                                          <p:spTgt spid="56"/>
                                        </p:tgtEl>
                                        <p:attrNameLst>
                                          <p:attrName>style.visibility</p:attrName>
                                        </p:attrNameLst>
                                      </p:cBhvr>
                                      <p:to>
                                        <p:strVal val="visible"/>
                                      </p:to>
                                    </p:set>
                                    <p:anim calcmode="lin" valueType="num">
                                      <p:cBhvr additive="base">
                                        <p:cTn id="187" dur="500" fill="hold"/>
                                        <p:tgtEl>
                                          <p:spTgt spid="56"/>
                                        </p:tgtEl>
                                        <p:attrNameLst>
                                          <p:attrName>ppt_x</p:attrName>
                                        </p:attrNameLst>
                                      </p:cBhvr>
                                      <p:tavLst>
                                        <p:tav tm="0">
                                          <p:val>
                                            <p:strVal val="#ppt_x"/>
                                          </p:val>
                                        </p:tav>
                                        <p:tav tm="100000">
                                          <p:val>
                                            <p:strVal val="#ppt_x"/>
                                          </p:val>
                                        </p:tav>
                                      </p:tavLst>
                                    </p:anim>
                                    <p:anim calcmode="lin" valueType="num">
                                      <p:cBhvr additive="base">
                                        <p:cTn id="188" dur="500" fill="hold"/>
                                        <p:tgtEl>
                                          <p:spTgt spid="56"/>
                                        </p:tgtEl>
                                        <p:attrNameLst>
                                          <p:attrName>ppt_y</p:attrName>
                                        </p:attrNameLst>
                                      </p:cBhvr>
                                      <p:tavLst>
                                        <p:tav tm="0">
                                          <p:val>
                                            <p:strVal val="1+#ppt_h/2"/>
                                          </p:val>
                                        </p:tav>
                                        <p:tav tm="100000">
                                          <p:val>
                                            <p:strVal val="#ppt_y"/>
                                          </p:val>
                                        </p:tav>
                                      </p:tavLst>
                                    </p:anim>
                                  </p:childTnLst>
                                </p:cTn>
                              </p:par>
                            </p:childTnLst>
                          </p:cTn>
                        </p:par>
                      </p:childTnLst>
                    </p:cTn>
                  </p:par>
                  <p:par>
                    <p:cTn id="189" fill="hold">
                      <p:stCondLst>
                        <p:cond delay="indefinite"/>
                      </p:stCondLst>
                      <p:childTnLst>
                        <p:par>
                          <p:cTn id="190" fill="hold">
                            <p:stCondLst>
                              <p:cond delay="0"/>
                            </p:stCondLst>
                            <p:childTnLst>
                              <p:par>
                                <p:cTn id="191" presetID="25" presetClass="entr" presetSubtype="0" fill="hold" grpId="0" nodeType="clickEffect">
                                  <p:stCondLst>
                                    <p:cond delay="0"/>
                                  </p:stCondLst>
                                  <p:childTnLst>
                                    <p:set>
                                      <p:cBhvr>
                                        <p:cTn id="192" dur="1" fill="hold">
                                          <p:stCondLst>
                                            <p:cond delay="0"/>
                                          </p:stCondLst>
                                        </p:cTn>
                                        <p:tgtEl>
                                          <p:spTgt spid="3">
                                            <p:txEl>
                                              <p:pRg st="6" end="6"/>
                                            </p:txEl>
                                          </p:spTgt>
                                        </p:tgtEl>
                                        <p:attrNameLst>
                                          <p:attrName>style.visibility</p:attrName>
                                        </p:attrNameLst>
                                      </p:cBhvr>
                                      <p:to>
                                        <p:strVal val="visible"/>
                                      </p:to>
                                    </p:set>
                                    <p:anim calcmode="lin" valueType="num">
                                      <p:cBhvr>
                                        <p:cTn id="193" dur="50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194" dur="50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195" dur="500" accel="50000" fill="hold">
                                          <p:stCondLst>
                                            <p:cond delay="50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196" dur="10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197" dur="50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198" dur="50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199" dur="500" accel="50000" fill="hold">
                                          <p:stCondLst>
                                            <p:cond delay="50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200" dur="1000" decel="50000">
                                          <p:stCondLst>
                                            <p:cond delay="0"/>
                                          </p:stCondLst>
                                        </p:cTn>
                                        <p:tgtEl>
                                          <p:spTgt spid="3">
                                            <p:txEl>
                                              <p:pRg st="6" end="6"/>
                                            </p:txEl>
                                          </p:spTgt>
                                        </p:tgtEl>
                                      </p:cBhvr>
                                    </p:animEffect>
                                  </p:childTnLst>
                                </p:cTn>
                              </p:par>
                            </p:childTnLst>
                          </p:cTn>
                        </p:par>
                      </p:childTnLst>
                    </p:cTn>
                  </p:par>
                  <p:par>
                    <p:cTn id="201" fill="hold">
                      <p:stCondLst>
                        <p:cond delay="indefinite"/>
                      </p:stCondLst>
                      <p:childTnLst>
                        <p:par>
                          <p:cTn id="202" fill="hold">
                            <p:stCondLst>
                              <p:cond delay="0"/>
                            </p:stCondLst>
                            <p:childTnLst>
                              <p:par>
                                <p:cTn id="203" presetID="2" presetClass="entr" presetSubtype="4" fill="hold" grpId="0" nodeType="clickEffect">
                                  <p:stCondLst>
                                    <p:cond delay="0"/>
                                  </p:stCondLst>
                                  <p:childTnLst>
                                    <p:set>
                                      <p:cBhvr>
                                        <p:cTn id="204" dur="1" fill="hold">
                                          <p:stCondLst>
                                            <p:cond delay="0"/>
                                          </p:stCondLst>
                                        </p:cTn>
                                        <p:tgtEl>
                                          <p:spTgt spid="45"/>
                                        </p:tgtEl>
                                        <p:attrNameLst>
                                          <p:attrName>style.visibility</p:attrName>
                                        </p:attrNameLst>
                                      </p:cBhvr>
                                      <p:to>
                                        <p:strVal val="visible"/>
                                      </p:to>
                                    </p:set>
                                    <p:anim calcmode="lin" valueType="num">
                                      <p:cBhvr additive="base">
                                        <p:cTn id="205" dur="500" fill="hold"/>
                                        <p:tgtEl>
                                          <p:spTgt spid="45"/>
                                        </p:tgtEl>
                                        <p:attrNameLst>
                                          <p:attrName>ppt_x</p:attrName>
                                        </p:attrNameLst>
                                      </p:cBhvr>
                                      <p:tavLst>
                                        <p:tav tm="0">
                                          <p:val>
                                            <p:strVal val="#ppt_x"/>
                                          </p:val>
                                        </p:tav>
                                        <p:tav tm="100000">
                                          <p:val>
                                            <p:strVal val="#ppt_x"/>
                                          </p:val>
                                        </p:tav>
                                      </p:tavLst>
                                    </p:anim>
                                    <p:anim calcmode="lin" valueType="num">
                                      <p:cBhvr additive="base">
                                        <p:cTn id="206"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207" fill="hold">
                      <p:stCondLst>
                        <p:cond delay="indefinite"/>
                      </p:stCondLst>
                      <p:childTnLst>
                        <p:par>
                          <p:cTn id="208" fill="hold">
                            <p:stCondLst>
                              <p:cond delay="0"/>
                            </p:stCondLst>
                            <p:childTnLst>
                              <p:par>
                                <p:cTn id="209" presetID="2" presetClass="entr" presetSubtype="4" fill="hold" grpId="0" nodeType="clickEffect">
                                  <p:stCondLst>
                                    <p:cond delay="0"/>
                                  </p:stCondLst>
                                  <p:childTnLst>
                                    <p:set>
                                      <p:cBhvr>
                                        <p:cTn id="210" dur="1" fill="hold">
                                          <p:stCondLst>
                                            <p:cond delay="0"/>
                                          </p:stCondLst>
                                        </p:cTn>
                                        <p:tgtEl>
                                          <p:spTgt spid="44"/>
                                        </p:tgtEl>
                                        <p:attrNameLst>
                                          <p:attrName>style.visibility</p:attrName>
                                        </p:attrNameLst>
                                      </p:cBhvr>
                                      <p:to>
                                        <p:strVal val="visible"/>
                                      </p:to>
                                    </p:set>
                                    <p:anim calcmode="lin" valueType="num">
                                      <p:cBhvr additive="base">
                                        <p:cTn id="211" dur="500" fill="hold"/>
                                        <p:tgtEl>
                                          <p:spTgt spid="44"/>
                                        </p:tgtEl>
                                        <p:attrNameLst>
                                          <p:attrName>ppt_x</p:attrName>
                                        </p:attrNameLst>
                                      </p:cBhvr>
                                      <p:tavLst>
                                        <p:tav tm="0">
                                          <p:val>
                                            <p:strVal val="#ppt_x"/>
                                          </p:val>
                                        </p:tav>
                                        <p:tav tm="100000">
                                          <p:val>
                                            <p:strVal val="#ppt_x"/>
                                          </p:val>
                                        </p:tav>
                                      </p:tavLst>
                                    </p:anim>
                                    <p:anim calcmode="lin" valueType="num">
                                      <p:cBhvr additive="base">
                                        <p:cTn id="212"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213" fill="hold">
                      <p:stCondLst>
                        <p:cond delay="indefinite"/>
                      </p:stCondLst>
                      <p:childTnLst>
                        <p:par>
                          <p:cTn id="214" fill="hold">
                            <p:stCondLst>
                              <p:cond delay="0"/>
                            </p:stCondLst>
                            <p:childTnLst>
                              <p:par>
                                <p:cTn id="215" presetID="25" presetClass="entr" presetSubtype="0" fill="hold" grpId="0" nodeType="clickEffect">
                                  <p:stCondLst>
                                    <p:cond delay="0"/>
                                  </p:stCondLst>
                                  <p:childTnLst>
                                    <p:set>
                                      <p:cBhvr>
                                        <p:cTn id="216" dur="1" fill="hold">
                                          <p:stCondLst>
                                            <p:cond delay="0"/>
                                          </p:stCondLst>
                                        </p:cTn>
                                        <p:tgtEl>
                                          <p:spTgt spid="3">
                                            <p:txEl>
                                              <p:pRg st="7" end="7"/>
                                            </p:txEl>
                                          </p:spTgt>
                                        </p:tgtEl>
                                        <p:attrNameLst>
                                          <p:attrName>style.visibility</p:attrName>
                                        </p:attrNameLst>
                                      </p:cBhvr>
                                      <p:to>
                                        <p:strVal val="visible"/>
                                      </p:to>
                                    </p:set>
                                    <p:anim calcmode="lin" valueType="num">
                                      <p:cBhvr>
                                        <p:cTn id="217" dur="500" decel="50000" fill="hold">
                                          <p:stCondLst>
                                            <p:cond delay="0"/>
                                          </p:stCondLst>
                                        </p:cTn>
                                        <p:tgtEl>
                                          <p:spTgt spid="3">
                                            <p:txEl>
                                              <p:pRg st="7" end="7"/>
                                            </p:txEl>
                                          </p:spTgt>
                                        </p:tgtEl>
                                        <p:attrNameLst>
                                          <p:attrName>style.rotation</p:attrName>
                                        </p:attrNameLst>
                                      </p:cBhvr>
                                      <p:tavLst>
                                        <p:tav tm="0">
                                          <p:val>
                                            <p:fltVal val="-90"/>
                                          </p:val>
                                        </p:tav>
                                        <p:tav tm="100000">
                                          <p:val>
                                            <p:fltVal val="0"/>
                                          </p:val>
                                        </p:tav>
                                      </p:tavLst>
                                    </p:anim>
                                    <p:anim calcmode="lin" valueType="num">
                                      <p:cBhvr>
                                        <p:cTn id="218" dur="500" decel="50000" fill="hold">
                                          <p:stCondLst>
                                            <p:cond delay="0"/>
                                          </p:stCondLst>
                                        </p:cTn>
                                        <p:tgtEl>
                                          <p:spTgt spid="3">
                                            <p:txEl>
                                              <p:pRg st="7" end="7"/>
                                            </p:txEl>
                                          </p:spTgt>
                                        </p:tgtEl>
                                        <p:attrNameLst>
                                          <p:attrName>ppt_w</p:attrName>
                                        </p:attrNameLst>
                                      </p:cBhvr>
                                      <p:tavLst>
                                        <p:tav tm="0">
                                          <p:val>
                                            <p:strVal val="#ppt_w"/>
                                          </p:val>
                                        </p:tav>
                                        <p:tav tm="100000">
                                          <p:val>
                                            <p:strVal val="#ppt_w*.05"/>
                                          </p:val>
                                        </p:tav>
                                      </p:tavLst>
                                    </p:anim>
                                    <p:anim calcmode="lin" valueType="num">
                                      <p:cBhvr>
                                        <p:cTn id="219" dur="500" accel="50000" fill="hold">
                                          <p:stCondLst>
                                            <p:cond delay="500"/>
                                          </p:stCondLst>
                                        </p:cTn>
                                        <p:tgtEl>
                                          <p:spTgt spid="3">
                                            <p:txEl>
                                              <p:pRg st="7" end="7"/>
                                            </p:txEl>
                                          </p:spTgt>
                                        </p:tgtEl>
                                        <p:attrNameLst>
                                          <p:attrName>ppt_w</p:attrName>
                                        </p:attrNameLst>
                                      </p:cBhvr>
                                      <p:tavLst>
                                        <p:tav tm="0">
                                          <p:val>
                                            <p:strVal val="#ppt_w*.05"/>
                                          </p:val>
                                        </p:tav>
                                        <p:tav tm="100000">
                                          <p:val>
                                            <p:strVal val="#ppt_w"/>
                                          </p:val>
                                        </p:tav>
                                      </p:tavLst>
                                    </p:anim>
                                    <p:anim calcmode="lin" valueType="num">
                                      <p:cBhvr>
                                        <p:cTn id="220" dur="10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221" dur="500" decel="50000" fill="hold">
                                          <p:stCondLst>
                                            <p:cond delay="0"/>
                                          </p:stCondLst>
                                        </p:cTn>
                                        <p:tgtEl>
                                          <p:spTgt spid="3">
                                            <p:txEl>
                                              <p:pRg st="7" end="7"/>
                                            </p:txEl>
                                          </p:spTgt>
                                        </p:tgtEl>
                                        <p:attrNameLst>
                                          <p:attrName>ppt_x</p:attrName>
                                        </p:attrNameLst>
                                      </p:cBhvr>
                                      <p:tavLst>
                                        <p:tav tm="0">
                                          <p:val>
                                            <p:strVal val="#ppt_x+.4"/>
                                          </p:val>
                                        </p:tav>
                                        <p:tav tm="100000">
                                          <p:val>
                                            <p:strVal val="#ppt_x"/>
                                          </p:val>
                                        </p:tav>
                                      </p:tavLst>
                                    </p:anim>
                                    <p:anim calcmode="lin" valueType="num">
                                      <p:cBhvr>
                                        <p:cTn id="222" dur="500" decel="50000" fill="hold">
                                          <p:stCondLst>
                                            <p:cond delay="0"/>
                                          </p:stCondLst>
                                        </p:cTn>
                                        <p:tgtEl>
                                          <p:spTgt spid="3">
                                            <p:txEl>
                                              <p:pRg st="7" end="7"/>
                                            </p:txEl>
                                          </p:spTgt>
                                        </p:tgtEl>
                                        <p:attrNameLst>
                                          <p:attrName>ppt_y</p:attrName>
                                        </p:attrNameLst>
                                      </p:cBhvr>
                                      <p:tavLst>
                                        <p:tav tm="0">
                                          <p:val>
                                            <p:strVal val="#ppt_y-.2"/>
                                          </p:val>
                                        </p:tav>
                                        <p:tav tm="100000">
                                          <p:val>
                                            <p:strVal val="#ppt_y+.1"/>
                                          </p:val>
                                        </p:tav>
                                      </p:tavLst>
                                    </p:anim>
                                    <p:anim calcmode="lin" valueType="num">
                                      <p:cBhvr>
                                        <p:cTn id="223" dur="500" accel="50000" fill="hold">
                                          <p:stCondLst>
                                            <p:cond delay="500"/>
                                          </p:stCondLst>
                                        </p:cTn>
                                        <p:tgtEl>
                                          <p:spTgt spid="3">
                                            <p:txEl>
                                              <p:pRg st="7" end="7"/>
                                            </p:txEl>
                                          </p:spTgt>
                                        </p:tgtEl>
                                        <p:attrNameLst>
                                          <p:attrName>ppt_y</p:attrName>
                                        </p:attrNameLst>
                                      </p:cBhvr>
                                      <p:tavLst>
                                        <p:tav tm="0">
                                          <p:val>
                                            <p:strVal val="#ppt_y+.1"/>
                                          </p:val>
                                        </p:tav>
                                        <p:tav tm="100000">
                                          <p:val>
                                            <p:strVal val="#ppt_y"/>
                                          </p:val>
                                        </p:tav>
                                      </p:tavLst>
                                    </p:anim>
                                    <p:animEffect transition="in" filter="fade">
                                      <p:cBhvr>
                                        <p:cTn id="224" dur="1000" decel="50000">
                                          <p:stCondLst>
                                            <p:cond delay="0"/>
                                          </p:stCondLst>
                                        </p:cTn>
                                        <p:tgtEl>
                                          <p:spTgt spid="3">
                                            <p:txEl>
                                              <p:pRg st="7" end="7"/>
                                            </p:txEl>
                                          </p:spTgt>
                                        </p:tgtEl>
                                      </p:cBhvr>
                                    </p:animEffect>
                                  </p:childTnLst>
                                </p:cTn>
                              </p:par>
                            </p:childTnLst>
                          </p:cTn>
                        </p:par>
                      </p:childTnLst>
                    </p:cTn>
                  </p:par>
                  <p:par>
                    <p:cTn id="225" fill="hold">
                      <p:stCondLst>
                        <p:cond delay="indefinite"/>
                      </p:stCondLst>
                      <p:childTnLst>
                        <p:par>
                          <p:cTn id="226" fill="hold">
                            <p:stCondLst>
                              <p:cond delay="0"/>
                            </p:stCondLst>
                            <p:childTnLst>
                              <p:par>
                                <p:cTn id="227" presetID="2" presetClass="entr" presetSubtype="4" fill="hold" grpId="0" nodeType="clickEffect">
                                  <p:stCondLst>
                                    <p:cond delay="0"/>
                                  </p:stCondLst>
                                  <p:childTnLst>
                                    <p:set>
                                      <p:cBhvr>
                                        <p:cTn id="228" dur="1" fill="hold">
                                          <p:stCondLst>
                                            <p:cond delay="0"/>
                                          </p:stCondLst>
                                        </p:cTn>
                                        <p:tgtEl>
                                          <p:spTgt spid="40"/>
                                        </p:tgtEl>
                                        <p:attrNameLst>
                                          <p:attrName>style.visibility</p:attrName>
                                        </p:attrNameLst>
                                      </p:cBhvr>
                                      <p:to>
                                        <p:strVal val="visible"/>
                                      </p:to>
                                    </p:set>
                                    <p:anim calcmode="lin" valueType="num">
                                      <p:cBhvr additive="base">
                                        <p:cTn id="229" dur="500" fill="hold"/>
                                        <p:tgtEl>
                                          <p:spTgt spid="40"/>
                                        </p:tgtEl>
                                        <p:attrNameLst>
                                          <p:attrName>ppt_x</p:attrName>
                                        </p:attrNameLst>
                                      </p:cBhvr>
                                      <p:tavLst>
                                        <p:tav tm="0">
                                          <p:val>
                                            <p:strVal val="#ppt_x"/>
                                          </p:val>
                                        </p:tav>
                                        <p:tav tm="100000">
                                          <p:val>
                                            <p:strVal val="#ppt_x"/>
                                          </p:val>
                                        </p:tav>
                                      </p:tavLst>
                                    </p:anim>
                                    <p:anim calcmode="lin" valueType="num">
                                      <p:cBhvr additive="base">
                                        <p:cTn id="230"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231" fill="hold">
                      <p:stCondLst>
                        <p:cond delay="indefinite"/>
                      </p:stCondLst>
                      <p:childTnLst>
                        <p:par>
                          <p:cTn id="232" fill="hold">
                            <p:stCondLst>
                              <p:cond delay="0"/>
                            </p:stCondLst>
                            <p:childTnLst>
                              <p:par>
                                <p:cTn id="233" presetID="2" presetClass="entr" presetSubtype="4" fill="hold" grpId="0" nodeType="clickEffect">
                                  <p:stCondLst>
                                    <p:cond delay="0"/>
                                  </p:stCondLst>
                                  <p:childTnLst>
                                    <p:set>
                                      <p:cBhvr>
                                        <p:cTn id="234" dur="1" fill="hold">
                                          <p:stCondLst>
                                            <p:cond delay="0"/>
                                          </p:stCondLst>
                                        </p:cTn>
                                        <p:tgtEl>
                                          <p:spTgt spid="41"/>
                                        </p:tgtEl>
                                        <p:attrNameLst>
                                          <p:attrName>style.visibility</p:attrName>
                                        </p:attrNameLst>
                                      </p:cBhvr>
                                      <p:to>
                                        <p:strVal val="visible"/>
                                      </p:to>
                                    </p:set>
                                    <p:anim calcmode="lin" valueType="num">
                                      <p:cBhvr additive="base">
                                        <p:cTn id="235" dur="500" fill="hold"/>
                                        <p:tgtEl>
                                          <p:spTgt spid="41"/>
                                        </p:tgtEl>
                                        <p:attrNameLst>
                                          <p:attrName>ppt_x</p:attrName>
                                        </p:attrNameLst>
                                      </p:cBhvr>
                                      <p:tavLst>
                                        <p:tav tm="0">
                                          <p:val>
                                            <p:strVal val="#ppt_x"/>
                                          </p:val>
                                        </p:tav>
                                        <p:tav tm="100000">
                                          <p:val>
                                            <p:strVal val="#ppt_x"/>
                                          </p:val>
                                        </p:tav>
                                      </p:tavLst>
                                    </p:anim>
                                    <p:anim calcmode="lin" valueType="num">
                                      <p:cBhvr additive="base">
                                        <p:cTn id="236"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237" fill="hold">
                      <p:stCondLst>
                        <p:cond delay="indefinite"/>
                      </p:stCondLst>
                      <p:childTnLst>
                        <p:par>
                          <p:cTn id="238" fill="hold">
                            <p:stCondLst>
                              <p:cond delay="0"/>
                            </p:stCondLst>
                            <p:childTnLst>
                              <p:par>
                                <p:cTn id="239" presetID="2" presetClass="entr" presetSubtype="4" fill="hold" grpId="0" nodeType="clickEffect">
                                  <p:stCondLst>
                                    <p:cond delay="0"/>
                                  </p:stCondLst>
                                  <p:childTnLst>
                                    <p:set>
                                      <p:cBhvr>
                                        <p:cTn id="240" dur="1" fill="hold">
                                          <p:stCondLst>
                                            <p:cond delay="0"/>
                                          </p:stCondLst>
                                        </p:cTn>
                                        <p:tgtEl>
                                          <p:spTgt spid="42"/>
                                        </p:tgtEl>
                                        <p:attrNameLst>
                                          <p:attrName>style.visibility</p:attrName>
                                        </p:attrNameLst>
                                      </p:cBhvr>
                                      <p:to>
                                        <p:strVal val="visible"/>
                                      </p:to>
                                    </p:set>
                                    <p:anim calcmode="lin" valueType="num">
                                      <p:cBhvr additive="base">
                                        <p:cTn id="241" dur="500" fill="hold"/>
                                        <p:tgtEl>
                                          <p:spTgt spid="42"/>
                                        </p:tgtEl>
                                        <p:attrNameLst>
                                          <p:attrName>ppt_x</p:attrName>
                                        </p:attrNameLst>
                                      </p:cBhvr>
                                      <p:tavLst>
                                        <p:tav tm="0">
                                          <p:val>
                                            <p:strVal val="#ppt_x"/>
                                          </p:val>
                                        </p:tav>
                                        <p:tav tm="100000">
                                          <p:val>
                                            <p:strVal val="#ppt_x"/>
                                          </p:val>
                                        </p:tav>
                                      </p:tavLst>
                                    </p:anim>
                                    <p:anim calcmode="lin" valueType="num">
                                      <p:cBhvr additive="base">
                                        <p:cTn id="242"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uiExpand="1"/>
      <p:bldP spid="8" grpId="0" uiExpand="1"/>
      <p:bldP spid="29" grpId="0" uiExpand="1"/>
      <p:bldP spid="30" grpId="0" uiExpand="1"/>
      <p:bldP spid="31" grpId="0" uiExpand="1"/>
      <p:bldP spid="32" grpId="0" uiExpand="1"/>
      <p:bldP spid="33" grpId="0" uiExpand="1"/>
      <p:bldP spid="34" grpId="0" uiExpand="1"/>
      <p:bldP spid="35" grpId="0" uiExpand="1"/>
      <p:bldP spid="36" grpId="0" uiExpand="1"/>
      <p:bldP spid="37" grpId="0" uiExpand="1"/>
      <p:bldP spid="38" grpId="0" uiExpand="1"/>
      <p:bldP spid="39" grpId="0" uiExpand="1"/>
      <p:bldP spid="40" grpId="0" uiExpand="1"/>
      <p:bldP spid="41" grpId="0"/>
      <p:bldP spid="42" grpId="0"/>
      <p:bldP spid="44" grpId="0"/>
      <p:bldP spid="45" grpId="0"/>
      <p:bldP spid="46" grpId="0"/>
      <p:bldP spid="49" grpId="0" uiExpand="1"/>
      <p:bldP spid="52" grpId="0" uiExpand="1"/>
      <p:bldP spid="53" grpId="0" uiExpand="1"/>
      <p:bldP spid="55" grpId="0" uiExpand="1"/>
      <p:bldP spid="5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a:t>Temps composés de l’indicatif : a</a:t>
            </a:r>
            <a:r>
              <a:rPr lang="fr-FR" sz="3600" dirty="0"/>
              <a:t>ccordez les verbes avec les sujets au temps indiqué. </a:t>
            </a:r>
          </a:p>
        </p:txBody>
      </p:sp>
      <p:sp>
        <p:nvSpPr>
          <p:cNvPr id="3" name="Espace réservé du contenu 2"/>
          <p:cNvSpPr>
            <a:spLocks noGrp="1"/>
          </p:cNvSpPr>
          <p:nvPr>
            <p:ph idx="1"/>
          </p:nvPr>
        </p:nvSpPr>
        <p:spPr/>
        <p:txBody>
          <a:bodyPr>
            <a:normAutofit lnSpcReduction="10000"/>
          </a:bodyPr>
          <a:lstStyle/>
          <a:p>
            <a:r>
              <a:rPr lang="fr-FR" dirty="0"/>
              <a:t>Que (faire - présent) vous ici ?</a:t>
            </a:r>
          </a:p>
          <a:p>
            <a:r>
              <a:rPr lang="fr-FR" dirty="0"/>
              <a:t>Que </a:t>
            </a:r>
            <a:r>
              <a:rPr lang="fr-FR" dirty="0">
                <a:solidFill>
                  <a:srgbClr val="FF0000"/>
                </a:solidFill>
              </a:rPr>
              <a:t>faites-vous</a:t>
            </a:r>
            <a:r>
              <a:rPr lang="fr-FR" dirty="0"/>
              <a:t> ici ?</a:t>
            </a:r>
          </a:p>
          <a:p>
            <a:r>
              <a:rPr lang="fr-FR" dirty="0"/>
              <a:t>Nous (répondre – futur) en présence de notre avocat.</a:t>
            </a:r>
          </a:p>
          <a:p>
            <a:r>
              <a:rPr lang="fr-FR" dirty="0"/>
              <a:t>Nous </a:t>
            </a:r>
            <a:r>
              <a:rPr lang="fr-FR" dirty="0">
                <a:solidFill>
                  <a:srgbClr val="FF0000"/>
                </a:solidFill>
              </a:rPr>
              <a:t>répondrons</a:t>
            </a:r>
            <a:r>
              <a:rPr lang="fr-FR" dirty="0"/>
              <a:t> en présence de notre avocat.</a:t>
            </a:r>
          </a:p>
          <a:p>
            <a:r>
              <a:rPr lang="fr-FR" dirty="0"/>
              <a:t>Avec mon copain, nous (aller – passé composé) au cinéma.</a:t>
            </a:r>
          </a:p>
          <a:p>
            <a:r>
              <a:rPr lang="fr-FR" dirty="0"/>
              <a:t>Avec mon copain, nous </a:t>
            </a:r>
            <a:r>
              <a:rPr lang="fr-FR" dirty="0">
                <a:solidFill>
                  <a:srgbClr val="FF0000"/>
                </a:solidFill>
              </a:rPr>
              <a:t>sommes allés </a:t>
            </a:r>
            <a:r>
              <a:rPr lang="fr-FR" dirty="0"/>
              <a:t>au cinéma.</a:t>
            </a:r>
          </a:p>
          <a:p>
            <a:r>
              <a:rPr lang="fr-FR" dirty="0"/>
              <a:t>Pendant la guerre, nous n’(avoir- imparfait) rien à manger.</a:t>
            </a:r>
          </a:p>
          <a:p>
            <a:r>
              <a:rPr lang="fr-FR" dirty="0"/>
              <a:t>Pendant la guerre, nous </a:t>
            </a:r>
            <a:r>
              <a:rPr lang="fr-FR" dirty="0">
                <a:solidFill>
                  <a:srgbClr val="FF0000"/>
                </a:solidFill>
              </a:rPr>
              <a:t>n’avions</a:t>
            </a:r>
            <a:r>
              <a:rPr lang="fr-FR" dirty="0"/>
              <a:t> rien à manger.</a:t>
            </a:r>
          </a:p>
        </p:txBody>
      </p:sp>
    </p:spTree>
    <p:extLst>
      <p:ext uri="{BB962C8B-B14F-4D97-AF65-F5344CB8AC3E}">
        <p14:creationId xmlns:p14="http://schemas.microsoft.com/office/powerpoint/2010/main" val="3894788858"/>
      </p:ext>
    </p:extLst>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heckerboard(across)">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260648"/>
            <a:ext cx="8147248" cy="924712"/>
          </a:xfrm>
        </p:spPr>
        <p:txBody>
          <a:bodyPr/>
          <a:lstStyle/>
          <a:p>
            <a:r>
              <a:rPr lang="fr-FR" dirty="0"/>
              <a:t>Idem</a:t>
            </a:r>
          </a:p>
        </p:txBody>
      </p:sp>
      <p:sp>
        <p:nvSpPr>
          <p:cNvPr id="3" name="Espace réservé du contenu 2"/>
          <p:cNvSpPr>
            <a:spLocks noGrp="1"/>
          </p:cNvSpPr>
          <p:nvPr>
            <p:ph idx="1"/>
          </p:nvPr>
        </p:nvSpPr>
        <p:spPr>
          <a:xfrm>
            <a:off x="395536" y="1340768"/>
            <a:ext cx="8291264" cy="4983832"/>
          </a:xfrm>
        </p:spPr>
        <p:txBody>
          <a:bodyPr>
            <a:normAutofit fontScale="85000" lnSpcReduction="10000"/>
          </a:bodyPr>
          <a:lstStyle/>
          <a:p>
            <a:pPr marL="514350" indent="-514350">
              <a:buFont typeface="+mj-lt"/>
              <a:buAutoNum type="arabicPeriod"/>
            </a:pPr>
            <a:r>
              <a:rPr lang="fr-FR" dirty="0"/>
              <a:t>Les soldats nous (parler – passé simple) longuement de la guerre.</a:t>
            </a:r>
          </a:p>
          <a:p>
            <a:pPr marL="514350" indent="-514350">
              <a:buFont typeface="+mj-lt"/>
              <a:buAutoNum type="arabicPeriod"/>
            </a:pPr>
            <a:r>
              <a:rPr lang="fr-FR" dirty="0"/>
              <a:t>Cette histoire (oublier – plus-que-parfait, voix passive) depuis longtemps.</a:t>
            </a:r>
          </a:p>
          <a:p>
            <a:pPr marL="514350" indent="-514350">
              <a:buFont typeface="+mj-lt"/>
              <a:buAutoNum type="arabicPeriod"/>
            </a:pPr>
            <a:r>
              <a:rPr lang="fr-FR" dirty="0"/>
              <a:t>Lorsqu’il (terminer – passé antérieur) son récit, tout le monde se tut.</a:t>
            </a:r>
          </a:p>
          <a:p>
            <a:pPr marL="514350" indent="-514350">
              <a:buFont typeface="+mj-lt"/>
              <a:buAutoNum type="arabicPeriod"/>
            </a:pPr>
            <a:r>
              <a:rPr lang="fr-FR" dirty="0"/>
              <a:t>Lorsque tu (manger – futur antérieur), tu pourras aller jouer.</a:t>
            </a:r>
          </a:p>
          <a:p>
            <a:pPr marL="514350" indent="-514350">
              <a:buFont typeface="+mj-lt"/>
              <a:buAutoNum type="arabicPeriod"/>
            </a:pPr>
            <a:r>
              <a:rPr lang="fr-FR" dirty="0"/>
              <a:t>Quand tout le monde (rassasier, passé simple, voix passive), on débarrassa la table.</a:t>
            </a:r>
          </a:p>
          <a:p>
            <a:pPr marL="514350" indent="-514350">
              <a:buFont typeface="+mj-lt"/>
              <a:buAutoNum type="arabicPeriod"/>
            </a:pPr>
            <a:r>
              <a:rPr lang="fr-FR" dirty="0"/>
              <a:t>Les soldats nous </a:t>
            </a:r>
            <a:r>
              <a:rPr lang="fr-FR" dirty="0">
                <a:solidFill>
                  <a:srgbClr val="FF0000"/>
                </a:solidFill>
              </a:rPr>
              <a:t>parlèrent</a:t>
            </a:r>
            <a:r>
              <a:rPr lang="fr-FR" dirty="0"/>
              <a:t> longuement de la guerre.</a:t>
            </a:r>
          </a:p>
          <a:p>
            <a:pPr marL="514350" indent="-514350">
              <a:buFont typeface="+mj-lt"/>
              <a:buAutoNum type="arabicPeriod"/>
            </a:pPr>
            <a:r>
              <a:rPr lang="fr-FR" dirty="0"/>
              <a:t>Cette histoire </a:t>
            </a:r>
            <a:r>
              <a:rPr lang="fr-FR" dirty="0">
                <a:solidFill>
                  <a:srgbClr val="FF0000"/>
                </a:solidFill>
              </a:rPr>
              <a:t>avait été oubliée </a:t>
            </a:r>
            <a:r>
              <a:rPr lang="fr-FR" dirty="0"/>
              <a:t>depuis longtemps.</a:t>
            </a:r>
          </a:p>
          <a:p>
            <a:pPr marL="514350" indent="-514350">
              <a:buFont typeface="+mj-lt"/>
              <a:buAutoNum type="arabicPeriod"/>
            </a:pPr>
            <a:r>
              <a:rPr lang="fr-FR" dirty="0"/>
              <a:t>Lorsqu’il </a:t>
            </a:r>
            <a:r>
              <a:rPr lang="fr-FR" dirty="0">
                <a:solidFill>
                  <a:srgbClr val="FF0000"/>
                </a:solidFill>
              </a:rPr>
              <a:t>eut terminé </a:t>
            </a:r>
            <a:r>
              <a:rPr lang="fr-FR" dirty="0"/>
              <a:t>son récit, tout le monde se tut.</a:t>
            </a:r>
          </a:p>
          <a:p>
            <a:pPr marL="514350" indent="-514350">
              <a:buFont typeface="+mj-lt"/>
              <a:buAutoNum type="arabicPeriod"/>
            </a:pPr>
            <a:r>
              <a:rPr lang="fr-FR" dirty="0"/>
              <a:t>Lorsque tu </a:t>
            </a:r>
            <a:r>
              <a:rPr lang="fr-FR" dirty="0">
                <a:solidFill>
                  <a:srgbClr val="FF0000"/>
                </a:solidFill>
              </a:rPr>
              <a:t>auras mangé</a:t>
            </a:r>
            <a:r>
              <a:rPr lang="fr-FR" dirty="0"/>
              <a:t>, tu pourras aller jouer.</a:t>
            </a:r>
          </a:p>
          <a:p>
            <a:pPr marL="514350" indent="-514350">
              <a:buFont typeface="+mj-lt"/>
              <a:buAutoNum type="arabicPeriod"/>
            </a:pPr>
            <a:r>
              <a:rPr lang="fr-FR" dirty="0"/>
              <a:t>Quand tout le monde </a:t>
            </a:r>
            <a:r>
              <a:rPr lang="fr-FR" dirty="0">
                <a:solidFill>
                  <a:srgbClr val="FF0000"/>
                </a:solidFill>
              </a:rPr>
              <a:t>fut rassasié</a:t>
            </a:r>
            <a:r>
              <a:rPr lang="fr-FR" dirty="0"/>
              <a:t>, on débarrassa la table.</a:t>
            </a:r>
          </a:p>
        </p:txBody>
      </p:sp>
    </p:spTree>
    <p:extLst>
      <p:ext uri="{BB962C8B-B14F-4D97-AF65-F5344CB8AC3E}">
        <p14:creationId xmlns:p14="http://schemas.microsoft.com/office/powerpoint/2010/main" val="2196057460"/>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500"/>
                                        <p:tgtEl>
                                          <p:spTgt spid="3">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heckerboard(across)">
                                      <p:cBhvr>
                                        <p:cTn id="16" dur="500"/>
                                        <p:tgtEl>
                                          <p:spTgt spid="3">
                                            <p:txEl>
                                              <p:pRg st="3" end="3"/>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heckerboard(across)">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checkerboard(across)">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checkerboard(across)">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checkerboard(across)">
                                      <p:cBhvr>
                                        <p:cTn id="34" dur="500"/>
                                        <p:tgtEl>
                                          <p:spTgt spid="3">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checkerboard(across)">
                                      <p:cBhvr>
                                        <p:cTn id="39" dur="500"/>
                                        <p:tgtEl>
                                          <p:spTgt spid="3">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checkerboard(across)">
                                      <p:cBhvr>
                                        <p:cTn id="4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332656"/>
            <a:ext cx="8147248" cy="864096"/>
          </a:xfrm>
        </p:spPr>
        <p:txBody>
          <a:bodyPr/>
          <a:lstStyle/>
          <a:p>
            <a:r>
              <a:rPr lang="fr-FR" dirty="0"/>
              <a:t>Idem</a:t>
            </a:r>
          </a:p>
        </p:txBody>
      </p:sp>
      <p:sp>
        <p:nvSpPr>
          <p:cNvPr id="3" name="Espace réservé du contenu 2"/>
          <p:cNvSpPr>
            <a:spLocks noGrp="1"/>
          </p:cNvSpPr>
          <p:nvPr>
            <p:ph idx="1"/>
          </p:nvPr>
        </p:nvSpPr>
        <p:spPr>
          <a:xfrm>
            <a:off x="467544" y="1340768"/>
            <a:ext cx="8219256" cy="4983832"/>
          </a:xfrm>
        </p:spPr>
        <p:txBody>
          <a:bodyPr>
            <a:normAutofit fontScale="85000" lnSpcReduction="10000"/>
          </a:bodyPr>
          <a:lstStyle/>
          <a:p>
            <a:r>
              <a:rPr lang="fr-FR" dirty="0"/>
              <a:t>Des baleines (apercevoir, plus-que-parfait, voix passive) au large.</a:t>
            </a:r>
          </a:p>
          <a:p>
            <a:r>
              <a:rPr lang="fr-FR" dirty="0"/>
              <a:t>Quand elle (se rendre, passé antérieur) compte de son erreur, il devint fou furieux.</a:t>
            </a:r>
          </a:p>
          <a:p>
            <a:r>
              <a:rPr lang="fr-FR" dirty="0"/>
              <a:t>Quand le match (terminer, passé simple, voix passive), les vainqueurs triomphèrent.</a:t>
            </a:r>
          </a:p>
          <a:p>
            <a:r>
              <a:rPr lang="fr-FR" dirty="0"/>
              <a:t>Quand le chantier (finir, futur, voix passive) la circulation s’améliorera.</a:t>
            </a:r>
          </a:p>
          <a:p>
            <a:r>
              <a:rPr lang="fr-FR" dirty="0"/>
              <a:t>Comme il (recaler, plus-que-parfait, voix passive) à son examen, il était très déçu.</a:t>
            </a:r>
          </a:p>
          <a:p>
            <a:r>
              <a:rPr lang="fr-FR" dirty="0"/>
              <a:t>Des baleines </a:t>
            </a:r>
            <a:r>
              <a:rPr lang="fr-FR" dirty="0">
                <a:solidFill>
                  <a:srgbClr val="FF0000"/>
                </a:solidFill>
              </a:rPr>
              <a:t>avaient été aperçues </a:t>
            </a:r>
            <a:r>
              <a:rPr lang="fr-FR" dirty="0"/>
              <a:t>au large.</a:t>
            </a:r>
          </a:p>
          <a:p>
            <a:r>
              <a:rPr lang="fr-FR" dirty="0"/>
              <a:t>Quand elle </a:t>
            </a:r>
            <a:r>
              <a:rPr lang="fr-FR" dirty="0">
                <a:solidFill>
                  <a:srgbClr val="FF0000"/>
                </a:solidFill>
              </a:rPr>
              <a:t>se fut rendu </a:t>
            </a:r>
            <a:r>
              <a:rPr lang="fr-FR" dirty="0"/>
              <a:t>compte de son erreur…</a:t>
            </a:r>
          </a:p>
          <a:p>
            <a:r>
              <a:rPr lang="fr-FR" dirty="0"/>
              <a:t>Quand le match </a:t>
            </a:r>
            <a:r>
              <a:rPr lang="fr-FR" dirty="0">
                <a:solidFill>
                  <a:srgbClr val="FF0000"/>
                </a:solidFill>
              </a:rPr>
              <a:t>fut terminé</a:t>
            </a:r>
            <a:r>
              <a:rPr lang="fr-FR" dirty="0"/>
              <a:t>…</a:t>
            </a:r>
          </a:p>
          <a:p>
            <a:r>
              <a:rPr lang="fr-FR" dirty="0"/>
              <a:t>Quand le chantier </a:t>
            </a:r>
            <a:r>
              <a:rPr lang="fr-FR" dirty="0">
                <a:solidFill>
                  <a:srgbClr val="FF0000"/>
                </a:solidFill>
              </a:rPr>
              <a:t>sera fini</a:t>
            </a:r>
            <a:r>
              <a:rPr lang="fr-FR" dirty="0"/>
              <a:t>…</a:t>
            </a:r>
          </a:p>
          <a:p>
            <a:r>
              <a:rPr lang="fr-FR" dirty="0"/>
              <a:t>Comme il </a:t>
            </a:r>
            <a:r>
              <a:rPr lang="fr-FR" dirty="0">
                <a:solidFill>
                  <a:srgbClr val="FF0000"/>
                </a:solidFill>
              </a:rPr>
              <a:t>avait été recalé </a:t>
            </a:r>
            <a:r>
              <a:rPr lang="fr-FR" dirty="0"/>
              <a:t>à son examen...</a:t>
            </a:r>
          </a:p>
          <a:p>
            <a:endParaRPr lang="fr-FR" dirty="0"/>
          </a:p>
        </p:txBody>
      </p:sp>
    </p:spTree>
    <p:extLst>
      <p:ext uri="{BB962C8B-B14F-4D97-AF65-F5344CB8AC3E}">
        <p14:creationId xmlns:p14="http://schemas.microsoft.com/office/powerpoint/2010/main" val="843877536"/>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500"/>
                                        <p:tgtEl>
                                          <p:spTgt spid="3">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heckerboard(across)">
                                      <p:cBhvr>
                                        <p:cTn id="16" dur="500"/>
                                        <p:tgtEl>
                                          <p:spTgt spid="3">
                                            <p:txEl>
                                              <p:pRg st="3" end="3"/>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heckerboard(across)">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checkerboard(across)">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checkerboard(across)">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checkerboard(across)">
                                      <p:cBhvr>
                                        <p:cTn id="34" dur="500"/>
                                        <p:tgtEl>
                                          <p:spTgt spid="3">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checkerboard(across)">
                                      <p:cBhvr>
                                        <p:cTn id="39" dur="500"/>
                                        <p:tgtEl>
                                          <p:spTgt spid="3">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checkerboard(across)">
                                      <p:cBhvr>
                                        <p:cTn id="4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9997</TotalTime>
  <Words>1972</Words>
  <Application>Microsoft Office PowerPoint</Application>
  <PresentationFormat>Affichage à l'écran (4:3)</PresentationFormat>
  <Paragraphs>304</Paragraphs>
  <Slides>17</Slides>
  <Notes>3</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17</vt:i4>
      </vt:variant>
    </vt:vector>
  </HeadingPairs>
  <TitlesOfParts>
    <vt:vector size="21" baseType="lpstr">
      <vt:lpstr>Calibri</vt:lpstr>
      <vt:lpstr>Constantia</vt:lpstr>
      <vt:lpstr>Wingdings 2</vt:lpstr>
      <vt:lpstr>Débit</vt:lpstr>
      <vt:lpstr>Les conjugaisons</vt:lpstr>
      <vt:lpstr>Présent de l’indicatif - corrigez les 16 fautes</vt:lpstr>
      <vt:lpstr>Présent de l’indicatif - corrigez les 15 fautes</vt:lpstr>
      <vt:lpstr>Mettez les verbes au passé simple ou à l’imparfait</vt:lpstr>
      <vt:lpstr>Mettez les bonnes terminaisons en ‘é’</vt:lpstr>
      <vt:lpstr>Mettez les bonnes terminaisons</vt:lpstr>
      <vt:lpstr>Temps composés de l’indicatif : accordez les verbes avec les sujets au temps indiqué. </vt:lpstr>
      <vt:lpstr>Idem</vt:lpstr>
      <vt:lpstr>Idem</vt:lpstr>
      <vt:lpstr>Mettez les verbes entre parenthèses au temps qui convient</vt:lpstr>
      <vt:lpstr>Mettez les verbes entre parenthèses au temps qui convient</vt:lpstr>
      <vt:lpstr>L’hypothèse : mettez les verbes au temps qui convient</vt:lpstr>
      <vt:lpstr>L’hypothèse : mettez les verbes au temps qui convient</vt:lpstr>
      <vt:lpstr>Le subjonctif : accordez correctement les verbes</vt:lpstr>
      <vt:lpstr>Mettez les verbes au temps qui convient.</vt:lpstr>
      <vt:lpstr>Mettez les verbes au temps qui convient.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Orthographe grammaticale Les accords fondamentaux</dc:title>
  <dc:creator>Pierre</dc:creator>
  <cp:lastModifiedBy>Pierre</cp:lastModifiedBy>
  <cp:revision>323</cp:revision>
  <dcterms:created xsi:type="dcterms:W3CDTF">2013-09-28T04:13:24Z</dcterms:created>
  <dcterms:modified xsi:type="dcterms:W3CDTF">2016-11-03T05:14:41Z</dcterms:modified>
</cp:coreProperties>
</file>